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72F554-D108-4D95-9C5D-F40AE043BE7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59BED65-1CBB-4E9F-9A7A-663D8A188A4B}">
      <dgm:prSet phldrT="[文字]"/>
      <dgm:spPr/>
      <dgm:t>
        <a:bodyPr/>
        <a:lstStyle/>
        <a:p>
          <a:r>
            <a:rPr lang="zh-TW" altLang="en-US" dirty="0" smtClean="0"/>
            <a:t>碰碰船</a:t>
          </a:r>
          <a:endParaRPr lang="zh-TW" altLang="en-US" dirty="0"/>
        </a:p>
      </dgm:t>
    </dgm:pt>
    <dgm:pt modelId="{3F0402C5-F79C-4398-8EA6-4993B5E02825}" type="parTrans" cxnId="{C6966F74-D606-4FD9-9C86-182ED79AF344}">
      <dgm:prSet/>
      <dgm:spPr/>
      <dgm:t>
        <a:bodyPr/>
        <a:lstStyle/>
        <a:p>
          <a:endParaRPr lang="zh-TW" altLang="en-US"/>
        </a:p>
      </dgm:t>
    </dgm:pt>
    <dgm:pt modelId="{91B6AB20-1CB6-4213-A09E-C4E6340A489E}" type="sibTrans" cxnId="{C6966F74-D606-4FD9-9C86-182ED79AF344}">
      <dgm:prSet/>
      <dgm:spPr/>
      <dgm:t>
        <a:bodyPr/>
        <a:lstStyle/>
        <a:p>
          <a:endParaRPr lang="zh-TW" altLang="en-US"/>
        </a:p>
      </dgm:t>
    </dgm:pt>
    <dgm:pt modelId="{4F3181A0-922A-4A51-9E08-C83B663D9CBA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6A3EF2E8-89DA-43B3-B4C1-C92FD65F8054}" type="parTrans" cxnId="{82076A57-EA85-4E39-81DB-3915D4F97380}">
      <dgm:prSet/>
      <dgm:spPr/>
      <dgm:t>
        <a:bodyPr/>
        <a:lstStyle/>
        <a:p>
          <a:endParaRPr lang="zh-TW" altLang="en-US"/>
        </a:p>
      </dgm:t>
    </dgm:pt>
    <dgm:pt modelId="{343CEAD9-9F88-4F49-9479-1D37488E9BEA}" type="sibTrans" cxnId="{82076A57-EA85-4E39-81DB-3915D4F97380}">
      <dgm:prSet/>
      <dgm:spPr/>
      <dgm:t>
        <a:bodyPr/>
        <a:lstStyle/>
        <a:p>
          <a:endParaRPr lang="zh-TW" altLang="en-US"/>
        </a:p>
      </dgm:t>
    </dgm:pt>
    <dgm:pt modelId="{731CA3C5-A07A-4234-9CC5-958EA803C803}">
      <dgm:prSet phldrT="[文字]"/>
      <dgm:spPr/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77A059E4-F53C-4FE3-8157-922A32DB5F19}" type="parTrans" cxnId="{223BA222-9DF2-4AC7-82D6-6E472A8D0EBF}">
      <dgm:prSet/>
      <dgm:spPr/>
      <dgm:t>
        <a:bodyPr/>
        <a:lstStyle/>
        <a:p>
          <a:endParaRPr lang="zh-TW" altLang="en-US"/>
        </a:p>
      </dgm:t>
    </dgm:pt>
    <dgm:pt modelId="{0ACEEE92-72C3-45DA-B394-7972ABD82E9B}" type="sibTrans" cxnId="{223BA222-9DF2-4AC7-82D6-6E472A8D0EBF}">
      <dgm:prSet/>
      <dgm:spPr/>
      <dgm:t>
        <a:bodyPr/>
        <a:lstStyle/>
        <a:p>
          <a:endParaRPr lang="zh-TW" altLang="en-US"/>
        </a:p>
      </dgm:t>
    </dgm:pt>
    <dgm:pt modelId="{22FEF8B5-DF05-4350-9187-ED071CD4711C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0B759865-7C66-4078-9CE4-DF0FD645BF9B}" type="parTrans" cxnId="{5B6582B4-5B7F-4C1F-8BE3-69218180AB74}">
      <dgm:prSet/>
      <dgm:spPr/>
      <dgm:t>
        <a:bodyPr/>
        <a:lstStyle/>
        <a:p>
          <a:endParaRPr lang="zh-TW" altLang="en-US"/>
        </a:p>
      </dgm:t>
    </dgm:pt>
    <dgm:pt modelId="{D9A707A8-B409-4B7A-9D44-A9C8BA713F30}" type="sibTrans" cxnId="{5B6582B4-5B7F-4C1F-8BE3-69218180AB74}">
      <dgm:prSet/>
      <dgm:spPr/>
      <dgm:t>
        <a:bodyPr/>
        <a:lstStyle/>
        <a:p>
          <a:endParaRPr lang="zh-TW" altLang="en-US"/>
        </a:p>
      </dgm:t>
    </dgm:pt>
    <dgm:pt modelId="{F3AE32BB-FB25-4B80-AF72-34DB459672A7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E4FBEE0F-7470-471C-AEB5-EB58F645A900}" type="parTrans" cxnId="{8B9E501B-3E82-46AE-A39E-6E968B333806}">
      <dgm:prSet/>
      <dgm:spPr/>
      <dgm:t>
        <a:bodyPr/>
        <a:lstStyle/>
        <a:p>
          <a:endParaRPr lang="zh-TW" altLang="en-US"/>
        </a:p>
      </dgm:t>
    </dgm:pt>
    <dgm:pt modelId="{2B3969AB-746C-4C63-B105-E6B60CA394B6}" type="sibTrans" cxnId="{8B9E501B-3E82-46AE-A39E-6E968B333806}">
      <dgm:prSet/>
      <dgm:spPr/>
      <dgm:t>
        <a:bodyPr/>
        <a:lstStyle/>
        <a:p>
          <a:endParaRPr lang="zh-TW" altLang="en-US"/>
        </a:p>
      </dgm:t>
    </dgm:pt>
    <dgm:pt modelId="{7C29F233-54DD-4C53-849C-36BACD39C123}" type="pres">
      <dgm:prSet presAssocID="{4272F554-D108-4D95-9C5D-F40AE043BE7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20CD89E-ED71-4FEB-B3B3-0DA4243BFDE6}" type="pres">
      <dgm:prSet presAssocID="{A59BED65-1CBB-4E9F-9A7A-663D8A188A4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A2BA57-3D0E-459A-B784-DC48A8FD89C6}" type="pres">
      <dgm:prSet presAssocID="{91B6AB20-1CB6-4213-A09E-C4E6340A489E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80A45C8B-A31A-4AAF-BA90-59260E64F557}" type="pres">
      <dgm:prSet presAssocID="{91B6AB20-1CB6-4213-A09E-C4E6340A489E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8305C3ED-5E76-4CDE-B156-17385662D146}" type="pres">
      <dgm:prSet presAssocID="{4F3181A0-922A-4A51-9E08-C83B663D9CB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C6EB6E-DAD7-4386-AB76-08FD400E3236}" type="pres">
      <dgm:prSet presAssocID="{343CEAD9-9F88-4F49-9479-1D37488E9BEA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492AF38-04C0-4A7B-A96F-FE27D072B49B}" type="pres">
      <dgm:prSet presAssocID="{343CEAD9-9F88-4F49-9479-1D37488E9BEA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A2F64481-B75A-404F-ADF0-44EA8401E4DD}" type="pres">
      <dgm:prSet presAssocID="{731CA3C5-A07A-4234-9CC5-958EA803C80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DE0BE3-38C2-4206-B72E-71E9869FE50D}" type="pres">
      <dgm:prSet presAssocID="{0ACEEE92-72C3-45DA-B394-7972ABD82E9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93A91E18-EECB-4D6E-A874-0B8D739B4615}" type="pres">
      <dgm:prSet presAssocID="{0ACEEE92-72C3-45DA-B394-7972ABD82E9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46299B4B-0DFA-4FE0-9B61-D0912344BC8D}" type="pres">
      <dgm:prSet presAssocID="{22FEF8B5-DF05-4350-9187-ED071CD4711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B3B408-D96E-46B8-96C5-8D52939FAEBB}" type="pres">
      <dgm:prSet presAssocID="{D9A707A8-B409-4B7A-9D44-A9C8BA713F30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20DBE4D7-0B4A-4567-9618-8A407FB84BBE}" type="pres">
      <dgm:prSet presAssocID="{D9A707A8-B409-4B7A-9D44-A9C8BA713F30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FDE19771-85B2-4109-B310-ADB4F4509E81}" type="pres">
      <dgm:prSet presAssocID="{F3AE32BB-FB25-4B80-AF72-34DB459672A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500ABCD-06BD-484B-BC7F-7F560DD0599E}" type="presOf" srcId="{0ACEEE92-72C3-45DA-B394-7972ABD82E9B}" destId="{72DE0BE3-38C2-4206-B72E-71E9869FE50D}" srcOrd="0" destOrd="0" presId="urn:microsoft.com/office/officeart/2005/8/layout/process5"/>
    <dgm:cxn modelId="{19085BB5-6CBD-4F57-8133-200AAA550F29}" type="presOf" srcId="{A59BED65-1CBB-4E9F-9A7A-663D8A188A4B}" destId="{820CD89E-ED71-4FEB-B3B3-0DA4243BFDE6}" srcOrd="0" destOrd="0" presId="urn:microsoft.com/office/officeart/2005/8/layout/process5"/>
    <dgm:cxn modelId="{1A44AB6D-5CDE-4914-B9DC-75C5274DCE4B}" type="presOf" srcId="{343CEAD9-9F88-4F49-9479-1D37488E9BEA}" destId="{E492AF38-04C0-4A7B-A96F-FE27D072B49B}" srcOrd="1" destOrd="0" presId="urn:microsoft.com/office/officeart/2005/8/layout/process5"/>
    <dgm:cxn modelId="{512F8326-6F4A-4119-BAFA-075C051C47EB}" type="presOf" srcId="{343CEAD9-9F88-4F49-9479-1D37488E9BEA}" destId="{15C6EB6E-DAD7-4386-AB76-08FD400E3236}" srcOrd="0" destOrd="0" presId="urn:microsoft.com/office/officeart/2005/8/layout/process5"/>
    <dgm:cxn modelId="{D61C31F0-EAA3-4894-9E42-16045B6E0AC1}" type="presOf" srcId="{D9A707A8-B409-4B7A-9D44-A9C8BA713F30}" destId="{20DBE4D7-0B4A-4567-9618-8A407FB84BBE}" srcOrd="1" destOrd="0" presId="urn:microsoft.com/office/officeart/2005/8/layout/process5"/>
    <dgm:cxn modelId="{6FA8B2F1-B21F-49C8-A827-156BABF47955}" type="presOf" srcId="{0ACEEE92-72C3-45DA-B394-7972ABD82E9B}" destId="{93A91E18-EECB-4D6E-A874-0B8D739B4615}" srcOrd="1" destOrd="0" presId="urn:microsoft.com/office/officeart/2005/8/layout/process5"/>
    <dgm:cxn modelId="{FC00B499-717B-46C9-A465-482A9EB5DE7A}" type="presOf" srcId="{D9A707A8-B409-4B7A-9D44-A9C8BA713F30}" destId="{DFB3B408-D96E-46B8-96C5-8D52939FAEBB}" srcOrd="0" destOrd="0" presId="urn:microsoft.com/office/officeart/2005/8/layout/process5"/>
    <dgm:cxn modelId="{0366FF37-5FDC-4DAB-8A27-C4C77EC3BFF4}" type="presOf" srcId="{91B6AB20-1CB6-4213-A09E-C4E6340A489E}" destId="{80A45C8B-A31A-4AAF-BA90-59260E64F557}" srcOrd="1" destOrd="0" presId="urn:microsoft.com/office/officeart/2005/8/layout/process5"/>
    <dgm:cxn modelId="{223BA222-9DF2-4AC7-82D6-6E472A8D0EBF}" srcId="{4272F554-D108-4D95-9C5D-F40AE043BE73}" destId="{731CA3C5-A07A-4234-9CC5-958EA803C803}" srcOrd="2" destOrd="0" parTransId="{77A059E4-F53C-4FE3-8157-922A32DB5F19}" sibTransId="{0ACEEE92-72C3-45DA-B394-7972ABD82E9B}"/>
    <dgm:cxn modelId="{82076A57-EA85-4E39-81DB-3915D4F97380}" srcId="{4272F554-D108-4D95-9C5D-F40AE043BE73}" destId="{4F3181A0-922A-4A51-9E08-C83B663D9CBA}" srcOrd="1" destOrd="0" parTransId="{6A3EF2E8-89DA-43B3-B4C1-C92FD65F8054}" sibTransId="{343CEAD9-9F88-4F49-9479-1D37488E9BEA}"/>
    <dgm:cxn modelId="{5B6582B4-5B7F-4C1F-8BE3-69218180AB74}" srcId="{4272F554-D108-4D95-9C5D-F40AE043BE73}" destId="{22FEF8B5-DF05-4350-9187-ED071CD4711C}" srcOrd="3" destOrd="0" parTransId="{0B759865-7C66-4078-9CE4-DF0FD645BF9B}" sibTransId="{D9A707A8-B409-4B7A-9D44-A9C8BA713F30}"/>
    <dgm:cxn modelId="{410BD296-1F24-4A38-85C7-00217791016C}" type="presOf" srcId="{F3AE32BB-FB25-4B80-AF72-34DB459672A7}" destId="{FDE19771-85B2-4109-B310-ADB4F4509E81}" srcOrd="0" destOrd="0" presId="urn:microsoft.com/office/officeart/2005/8/layout/process5"/>
    <dgm:cxn modelId="{C6966F74-D606-4FD9-9C86-182ED79AF344}" srcId="{4272F554-D108-4D95-9C5D-F40AE043BE73}" destId="{A59BED65-1CBB-4E9F-9A7A-663D8A188A4B}" srcOrd="0" destOrd="0" parTransId="{3F0402C5-F79C-4398-8EA6-4993B5E02825}" sibTransId="{91B6AB20-1CB6-4213-A09E-C4E6340A489E}"/>
    <dgm:cxn modelId="{9DCD89B3-AAEE-4678-9F1F-BA8A3B970DE7}" type="presOf" srcId="{22FEF8B5-DF05-4350-9187-ED071CD4711C}" destId="{46299B4B-0DFA-4FE0-9B61-D0912344BC8D}" srcOrd="0" destOrd="0" presId="urn:microsoft.com/office/officeart/2005/8/layout/process5"/>
    <dgm:cxn modelId="{8B9E501B-3E82-46AE-A39E-6E968B333806}" srcId="{4272F554-D108-4D95-9C5D-F40AE043BE73}" destId="{F3AE32BB-FB25-4B80-AF72-34DB459672A7}" srcOrd="4" destOrd="0" parTransId="{E4FBEE0F-7470-471C-AEB5-EB58F645A900}" sibTransId="{2B3969AB-746C-4C63-B105-E6B60CA394B6}"/>
    <dgm:cxn modelId="{D55BD3A0-BC75-4AE3-ADF3-7F83C1A3380D}" type="presOf" srcId="{731CA3C5-A07A-4234-9CC5-958EA803C803}" destId="{A2F64481-B75A-404F-ADF0-44EA8401E4DD}" srcOrd="0" destOrd="0" presId="urn:microsoft.com/office/officeart/2005/8/layout/process5"/>
    <dgm:cxn modelId="{C09D0E17-8F1C-4C87-B72B-87E0806C34CF}" type="presOf" srcId="{4F3181A0-922A-4A51-9E08-C83B663D9CBA}" destId="{8305C3ED-5E76-4CDE-B156-17385662D146}" srcOrd="0" destOrd="0" presId="urn:microsoft.com/office/officeart/2005/8/layout/process5"/>
    <dgm:cxn modelId="{A7314B4F-8842-4D83-9D3B-DDA2C27FD36B}" type="presOf" srcId="{91B6AB20-1CB6-4213-A09E-C4E6340A489E}" destId="{89A2BA57-3D0E-459A-B784-DC48A8FD89C6}" srcOrd="0" destOrd="0" presId="urn:microsoft.com/office/officeart/2005/8/layout/process5"/>
    <dgm:cxn modelId="{75EB5473-694D-44A2-8FB5-5D360190DD64}" type="presOf" srcId="{4272F554-D108-4D95-9C5D-F40AE043BE73}" destId="{7C29F233-54DD-4C53-849C-36BACD39C123}" srcOrd="0" destOrd="0" presId="urn:microsoft.com/office/officeart/2005/8/layout/process5"/>
    <dgm:cxn modelId="{4905C3BF-796D-4999-B18F-A4E2EFA7278C}" type="presParOf" srcId="{7C29F233-54DD-4C53-849C-36BACD39C123}" destId="{820CD89E-ED71-4FEB-B3B3-0DA4243BFDE6}" srcOrd="0" destOrd="0" presId="urn:microsoft.com/office/officeart/2005/8/layout/process5"/>
    <dgm:cxn modelId="{6F09B30F-F47A-4503-BE0F-11B706843947}" type="presParOf" srcId="{7C29F233-54DD-4C53-849C-36BACD39C123}" destId="{89A2BA57-3D0E-459A-B784-DC48A8FD89C6}" srcOrd="1" destOrd="0" presId="urn:microsoft.com/office/officeart/2005/8/layout/process5"/>
    <dgm:cxn modelId="{AA3A1FA9-DCF1-49E1-97C1-BBD5FE50EB28}" type="presParOf" srcId="{89A2BA57-3D0E-459A-B784-DC48A8FD89C6}" destId="{80A45C8B-A31A-4AAF-BA90-59260E64F557}" srcOrd="0" destOrd="0" presId="urn:microsoft.com/office/officeart/2005/8/layout/process5"/>
    <dgm:cxn modelId="{7F96597E-C199-44FA-A7CF-1F62465EB08E}" type="presParOf" srcId="{7C29F233-54DD-4C53-849C-36BACD39C123}" destId="{8305C3ED-5E76-4CDE-B156-17385662D146}" srcOrd="2" destOrd="0" presId="urn:microsoft.com/office/officeart/2005/8/layout/process5"/>
    <dgm:cxn modelId="{A8BBE247-5607-47A7-9251-55F023C85138}" type="presParOf" srcId="{7C29F233-54DD-4C53-849C-36BACD39C123}" destId="{15C6EB6E-DAD7-4386-AB76-08FD400E3236}" srcOrd="3" destOrd="0" presId="urn:microsoft.com/office/officeart/2005/8/layout/process5"/>
    <dgm:cxn modelId="{4827275A-09DA-4706-BF59-18D48488952E}" type="presParOf" srcId="{15C6EB6E-DAD7-4386-AB76-08FD400E3236}" destId="{E492AF38-04C0-4A7B-A96F-FE27D072B49B}" srcOrd="0" destOrd="0" presId="urn:microsoft.com/office/officeart/2005/8/layout/process5"/>
    <dgm:cxn modelId="{A4142BD8-B060-4E55-A9EF-40F9A85A650B}" type="presParOf" srcId="{7C29F233-54DD-4C53-849C-36BACD39C123}" destId="{A2F64481-B75A-404F-ADF0-44EA8401E4DD}" srcOrd="4" destOrd="0" presId="urn:microsoft.com/office/officeart/2005/8/layout/process5"/>
    <dgm:cxn modelId="{0A2D8E2C-58A5-4FF0-B222-F1EACC415135}" type="presParOf" srcId="{7C29F233-54DD-4C53-849C-36BACD39C123}" destId="{72DE0BE3-38C2-4206-B72E-71E9869FE50D}" srcOrd="5" destOrd="0" presId="urn:microsoft.com/office/officeart/2005/8/layout/process5"/>
    <dgm:cxn modelId="{25BF6C34-592E-447C-A70C-F1B8A99AA18A}" type="presParOf" srcId="{72DE0BE3-38C2-4206-B72E-71E9869FE50D}" destId="{93A91E18-EECB-4D6E-A874-0B8D739B4615}" srcOrd="0" destOrd="0" presId="urn:microsoft.com/office/officeart/2005/8/layout/process5"/>
    <dgm:cxn modelId="{7BB725D3-2D47-47CD-9599-BD81E9C4FF97}" type="presParOf" srcId="{7C29F233-54DD-4C53-849C-36BACD39C123}" destId="{46299B4B-0DFA-4FE0-9B61-D0912344BC8D}" srcOrd="6" destOrd="0" presId="urn:microsoft.com/office/officeart/2005/8/layout/process5"/>
    <dgm:cxn modelId="{B6EAF65E-67E0-45FE-8977-A829EEF1BE99}" type="presParOf" srcId="{7C29F233-54DD-4C53-849C-36BACD39C123}" destId="{DFB3B408-D96E-46B8-96C5-8D52939FAEBB}" srcOrd="7" destOrd="0" presId="urn:microsoft.com/office/officeart/2005/8/layout/process5"/>
    <dgm:cxn modelId="{AC6EF7AA-5D61-4EF8-B7E6-C57E0DD5BE49}" type="presParOf" srcId="{DFB3B408-D96E-46B8-96C5-8D52939FAEBB}" destId="{20DBE4D7-0B4A-4567-9618-8A407FB84BBE}" srcOrd="0" destOrd="0" presId="urn:microsoft.com/office/officeart/2005/8/layout/process5"/>
    <dgm:cxn modelId="{3FDC9959-1989-4612-8C96-C309C1DDBFBC}" type="presParOf" srcId="{7C29F233-54DD-4C53-849C-36BACD39C123}" destId="{FDE19771-85B2-4109-B310-ADB4F4509E81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CD89E-ED71-4FEB-B3B3-0DA4243BFDE6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碰碰船</a:t>
          </a:r>
          <a:endParaRPr lang="zh-TW" altLang="en-US" sz="5700" kern="1200" dirty="0"/>
        </a:p>
      </dsp:txBody>
      <dsp:txXfrm>
        <a:off x="144776" y="50451"/>
        <a:ext cx="2620721" cy="1534246"/>
      </dsp:txXfrm>
    </dsp:sp>
    <dsp:sp modelId="{89A2BA57-3D0E-459A-B784-DC48A8FD89C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8305C3ED-5E76-4CDE-B156-17385662D146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咖啡杯</a:t>
          </a:r>
          <a:endParaRPr lang="zh-TW" altLang="en-US" sz="5700" kern="1200" dirty="0"/>
        </a:p>
      </dsp:txBody>
      <dsp:txXfrm>
        <a:off x="3947439" y="50451"/>
        <a:ext cx="2620721" cy="1534246"/>
      </dsp:txXfrm>
    </dsp:sp>
    <dsp:sp modelId="{15C6EB6E-DAD7-4386-AB76-08FD400E3236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2F64481-B75A-404F-ADF0-44EA8401E4D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摩天輪</a:t>
          </a:r>
          <a:endParaRPr lang="zh-TW" altLang="en-US" sz="5700" kern="1200" dirty="0"/>
        </a:p>
      </dsp:txBody>
      <dsp:txXfrm>
        <a:off x="7750101" y="50451"/>
        <a:ext cx="2620721" cy="1534246"/>
      </dsp:txXfrm>
    </dsp:sp>
    <dsp:sp modelId="{72DE0BE3-38C2-4206-B72E-71E9869FE50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46299B4B-0DFA-4FE0-9B61-D0912344BC8D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小飛龍</a:t>
          </a:r>
          <a:endParaRPr lang="zh-TW" altLang="en-US" sz="5700" kern="1200" dirty="0"/>
        </a:p>
      </dsp:txBody>
      <dsp:txXfrm>
        <a:off x="7750101" y="2766639"/>
        <a:ext cx="2620721" cy="1534246"/>
      </dsp:txXfrm>
    </dsp:sp>
    <dsp:sp modelId="{DFB3B408-D96E-46B8-96C5-8D52939FAEBB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FDE19771-85B2-4109-B310-ADB4F4509E81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碰碰車</a:t>
          </a:r>
          <a:endParaRPr lang="zh-TW" altLang="en-US" sz="5700" kern="1200" dirty="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1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708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72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21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68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1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8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219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101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95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93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75000"/>
              </a:schemeClr>
            </a:gs>
            <a:gs pos="4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51B87-2E89-4874-9DDF-2B026391255D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29B27-ECF5-46AE-9729-165FC6BDFB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17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err="1" smtClean="0"/>
              <a:t>irving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92901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記畫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507548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1671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096716"/>
              </p:ext>
            </p:extLst>
          </p:nvPr>
        </p:nvGraphicFramePr>
        <p:xfrm>
          <a:off x="678874" y="1825623"/>
          <a:ext cx="10674930" cy="478299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52499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2499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4949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7858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2745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274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0617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魔法星際飛車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249520" y="2547257"/>
            <a:ext cx="3663556" cy="2747667"/>
          </a:xfrm>
          <a:prstGeom prst="rect">
            <a:avLst/>
          </a:prstGeo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1486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以科幻造型的雲霄飛車，迴旋於軌道上體驗刺激的速度感。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🌞🌞☁☁☁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💗💗💗♡♡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615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兒童樂園</a:t>
            </a:r>
            <a:r>
              <a:rPr lang="en-US" altLang="zh-TW" dirty="0"/>
              <a:t>https://www.tcap.taipei/Content_List.aspx?n=CD0DAF4E7055A7E8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29990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85778" y="1842428"/>
            <a:ext cx="8288216" cy="466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043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146</Words>
  <Application>Microsoft Office PowerPoint</Application>
  <PresentationFormat>寬螢幕</PresentationFormat>
  <Paragraphs>30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文鼎超顏楷</vt:lpstr>
      <vt:lpstr>微軟正黑體</vt:lpstr>
      <vt:lpstr>新細明體</vt:lpstr>
      <vt:lpstr>Arial</vt:lpstr>
      <vt:lpstr>Calibri</vt:lpstr>
      <vt:lpstr>Office 佈景主題</vt:lpstr>
      <vt:lpstr>兒童新樂園</vt:lpstr>
      <vt:lpstr>記畫</vt:lpstr>
      <vt:lpstr>票價</vt:lpstr>
      <vt:lpstr> 魔法星際飛車</vt:lpstr>
      <vt:lpstr>資料來源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</dc:title>
  <dc:creator>Windows 使用者</dc:creator>
  <cp:lastModifiedBy>Windows 使用者</cp:lastModifiedBy>
  <cp:revision>11</cp:revision>
  <dcterms:created xsi:type="dcterms:W3CDTF">2022-12-20T06:53:36Z</dcterms:created>
  <dcterms:modified xsi:type="dcterms:W3CDTF">2023-01-10T07:01:46Z</dcterms:modified>
</cp:coreProperties>
</file>