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9F60-281F-45F0-8691-2DDA2C6AA465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9668-9058-4F82-965A-64C31FA1D4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7284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9F60-281F-45F0-8691-2DDA2C6AA465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9668-9058-4F82-965A-64C31FA1D4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5845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9F60-281F-45F0-8691-2DDA2C6AA465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9668-9058-4F82-965A-64C31FA1D4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2322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9F60-281F-45F0-8691-2DDA2C6AA465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9668-9058-4F82-965A-64C31FA1D4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2369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9F60-281F-45F0-8691-2DDA2C6AA465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9668-9058-4F82-965A-64C31FA1D4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3499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9F60-281F-45F0-8691-2DDA2C6AA465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9668-9058-4F82-965A-64C31FA1D4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7549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9F60-281F-45F0-8691-2DDA2C6AA465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9668-9058-4F82-965A-64C31FA1D4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4977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9F60-281F-45F0-8691-2DDA2C6AA465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9668-9058-4F82-965A-64C31FA1D4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8813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9F60-281F-45F0-8691-2DDA2C6AA465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9668-9058-4F82-965A-64C31FA1D4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9280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9F60-281F-45F0-8691-2DDA2C6AA465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9668-9058-4F82-965A-64C31FA1D4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5462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9F60-281F-45F0-8691-2DDA2C6AA465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9668-9058-4F82-965A-64C31FA1D4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3525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oundRect">
            <a:avLst/>
          </a:prstGeom>
          <a:noFill/>
          <a:ln w="76200">
            <a:solidFill>
              <a:srgbClr val="00B0F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A9F60-281F-45F0-8691-2DDA2C6AA465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39668-9058-4F82-965A-64C31FA1D46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流程圖: 決策 7"/>
          <p:cNvSpPr/>
          <p:nvPr userDrawn="1"/>
        </p:nvSpPr>
        <p:spPr>
          <a:xfrm rot="10800000">
            <a:off x="7577606" y="995786"/>
            <a:ext cx="1223493" cy="1210417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春</a:t>
            </a:r>
            <a:endParaRPr lang="zh-TW" altLang="en-US" sz="4000" dirty="0">
              <a:solidFill>
                <a:schemeClr val="tx1"/>
              </a:solidFill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sp>
        <p:nvSpPr>
          <p:cNvPr id="9" name="文字方塊 8"/>
          <p:cNvSpPr txBox="1"/>
          <p:nvPr userDrawn="1"/>
        </p:nvSpPr>
        <p:spPr>
          <a:xfrm>
            <a:off x="7131674" y="365126"/>
            <a:ext cx="21153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dirty="0" smtClean="0">
                <a:solidFill>
                  <a:srgbClr val="00B0F0"/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兔年快樂</a:t>
            </a:r>
            <a:endParaRPr lang="zh-TW" altLang="en-US" sz="3600" dirty="0">
              <a:solidFill>
                <a:srgbClr val="00B0F0"/>
              </a:solidFill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8596" y="5579643"/>
            <a:ext cx="1434492" cy="1278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314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3399"/>
          </a:solidFill>
          <a:latin typeface="文鼎特毛楷" panose="020B0609010101010101" pitchFamily="49" charset="-120"/>
          <a:ea typeface="文鼎特毛楷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7200" dirty="0" smtClean="0"/>
              <a:t>新年新希望</a:t>
            </a:r>
            <a:endParaRPr lang="zh-TW" altLang="en-US" sz="7200" dirty="0"/>
          </a:p>
        </p:txBody>
      </p:sp>
      <p:pic>
        <p:nvPicPr>
          <p:cNvPr id="3" name="內容版面配置區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2501" y="1812562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983429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3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文鼎特毛楷</vt:lpstr>
      <vt:lpstr>新細明體</vt:lpstr>
      <vt:lpstr>Arial</vt:lpstr>
      <vt:lpstr>Calibri</vt:lpstr>
      <vt:lpstr>Office 佈景主題</vt:lpstr>
      <vt:lpstr>新年新希望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2022-12-06T06:34:00Z</dcterms:created>
  <dcterms:modified xsi:type="dcterms:W3CDTF">2022-12-13T06:53:13Z</dcterms:modified>
</cp:coreProperties>
</file>