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CC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4BC77-9F27-4001-96FC-7DE3FE0573B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AF756-0ABA-4889-9BC5-8623D40FCA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092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442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15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88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613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978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83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03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63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76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17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73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423" y="68047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E4500-8B7F-4EE7-92DD-9B731560E85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38117-4142-4E8C-82E4-E7F84670B9A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5" y="279577"/>
            <a:ext cx="1269841" cy="1409524"/>
          </a:xfrm>
          <a:prstGeom prst="rect">
            <a:avLst/>
          </a:prstGeom>
        </p:spPr>
      </p:pic>
      <p:sp>
        <p:nvSpPr>
          <p:cNvPr id="13" name="流程圖: 決策 12"/>
          <p:cNvSpPr/>
          <p:nvPr userDrawn="1"/>
        </p:nvSpPr>
        <p:spPr>
          <a:xfrm rot="10800000">
            <a:off x="7366714" y="973608"/>
            <a:ext cx="1462959" cy="1344587"/>
          </a:xfrm>
          <a:prstGeom prst="flowChartDecision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9" name="文字方塊 18"/>
          <p:cNvSpPr txBox="1"/>
          <p:nvPr userDrawn="1"/>
        </p:nvSpPr>
        <p:spPr>
          <a:xfrm>
            <a:off x="7109138" y="457712"/>
            <a:ext cx="1906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CC66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兔年快樂</a:t>
            </a:r>
            <a:endParaRPr lang="zh-TW" altLang="en-US" sz="3200" dirty="0">
              <a:solidFill>
                <a:srgbClr val="00CC66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845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2306" y="542926"/>
            <a:ext cx="6360921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endParaRPr lang="zh-TW" altLang="en-US" sz="66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65" y="1868489"/>
            <a:ext cx="6708004" cy="4351338"/>
          </a:xfrm>
          <a:prstGeom prst="roundRect">
            <a:avLst>
              <a:gd name="adj" fmla="val 11111"/>
            </a:avLst>
          </a:prstGeom>
          <a:ln w="190500" cap="rnd">
            <a:solidFill>
              <a:srgbClr val="CC000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05622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2022-12-06T06:35:47Z</dcterms:created>
  <dcterms:modified xsi:type="dcterms:W3CDTF">2022-12-13T07:04:05Z</dcterms:modified>
</cp:coreProperties>
</file>