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0A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9" autoAdjust="0"/>
    <p:restoredTop sz="86472" autoAdjust="0"/>
  </p:normalViewPr>
  <p:slideViewPr>
    <p:cSldViewPr snapToGrid="0">
      <p:cViewPr varScale="1">
        <p:scale>
          <a:sx n="63" d="100"/>
          <a:sy n="63" d="100"/>
        </p:scale>
        <p:origin x="822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76D9FD-19B7-4181-9E8F-E2CCB0B2F205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7163DA-DB79-4151-833F-9DAFD7B6AFB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4258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7551-3ABF-449F-AB6F-18962189D33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AA31-D2C0-461D-8250-6897F63186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6494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7551-3ABF-449F-AB6F-18962189D33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AA31-D2C0-461D-8250-6897F63186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4559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7551-3ABF-449F-AB6F-18962189D33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AA31-D2C0-461D-8250-6897F63186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6930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7551-3ABF-449F-AB6F-18962189D33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AA31-D2C0-461D-8250-6897F63186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6021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7551-3ABF-449F-AB6F-18962189D33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AA31-D2C0-461D-8250-6897F63186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4599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TW" altLang="en-US" dirty="0" smtClean="0"/>
              <a:t>新年快樂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zh-TW" alt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7551-3ABF-449F-AB6F-18962189D33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AA31-D2C0-461D-8250-6897F63186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2269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7551-3ABF-449F-AB6F-18962189D33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AA31-D2C0-461D-8250-6897F63186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6348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7551-3ABF-449F-AB6F-18962189D33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AA31-D2C0-461D-8250-6897F63186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1205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7551-3ABF-449F-AB6F-18962189D33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AA31-D2C0-461D-8250-6897F63186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3990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7551-3ABF-449F-AB6F-18962189D33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AA31-D2C0-461D-8250-6897F63186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8269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7551-3ABF-449F-AB6F-18962189D33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AA31-D2C0-461D-8250-6897F63186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9930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7551-3ABF-449F-AB6F-18962189D33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CAA31-D2C0-461D-8250-6897F63186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9236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57350" y="167573"/>
            <a:ext cx="8515350" cy="14604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新年快樂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713" y="1826397"/>
            <a:ext cx="7886700" cy="4351338"/>
          </a:xfrm>
          <a:prstGeom prst="flowChartAlternateProcess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zh-TW" alt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C7551-3ABF-449F-AB6F-18962189D33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CAA31-D2C0-461D-8250-6897F631861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流程圖: 決策 6"/>
          <p:cNvSpPr/>
          <p:nvPr userDrawn="1"/>
        </p:nvSpPr>
        <p:spPr>
          <a:xfrm rot="10800000">
            <a:off x="7486650" y="1027907"/>
            <a:ext cx="1457727" cy="1596981"/>
          </a:xfrm>
          <a:prstGeom prst="flowChartDecision">
            <a:avLst/>
          </a:prstGeom>
          <a:solidFill>
            <a:srgbClr val="BA0A06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春</a:t>
            </a:r>
            <a:endParaRPr lang="zh-TW" altLang="en-US" sz="5400" dirty="0">
              <a:solidFill>
                <a:schemeClr val="tx1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8" name="文字方塊 7"/>
          <p:cNvSpPr txBox="1"/>
          <p:nvPr userDrawn="1"/>
        </p:nvSpPr>
        <p:spPr>
          <a:xfrm>
            <a:off x="6610886" y="230190"/>
            <a:ext cx="17515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 smtClean="0"/>
              <a:t>    </a:t>
            </a:r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zh-TW" altLang="en-US" sz="36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兔年快樂 </a:t>
            </a:r>
            <a:endParaRPr lang="zh-TW" altLang="en-US" sz="3600" dirty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8029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8000" kern="1200">
          <a:solidFill>
            <a:srgbClr val="FF000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10800000" flipV="1">
            <a:off x="685800" y="121921"/>
            <a:ext cx="7772400" cy="100044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新年快樂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345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638" y="1978025"/>
            <a:ext cx="6708004" cy="4351338"/>
          </a:xfrm>
          <a:prstGeom prst="roundRect">
            <a:avLst>
              <a:gd name="adj" fmla="val 11111"/>
            </a:avLst>
          </a:prstGeom>
          <a:ln w="190500" cap="rnd">
            <a:solidFill>
              <a:schemeClr val="accent1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39866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1</Words>
  <Application>Microsoft Office PowerPoint</Application>
  <PresentationFormat>如螢幕大小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文鼎特圓</vt:lpstr>
      <vt:lpstr>文鼎甜妞體P</vt:lpstr>
      <vt:lpstr>新細明體</vt:lpstr>
      <vt:lpstr>Arial</vt:lpstr>
      <vt:lpstr>Calibri</vt:lpstr>
      <vt:lpstr>Office 佈景主題</vt:lpstr>
      <vt:lpstr>新年快樂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2022-12-06T06:35:46Z</dcterms:created>
  <dcterms:modified xsi:type="dcterms:W3CDTF">2022-12-13T07:04:39Z</dcterms:modified>
</cp:coreProperties>
</file>