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3FB4A-088D-4941-A02F-2E85E7C4A95F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E2BF6-BE00-4389-B8BA-047D0CDF8B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04528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3FB4A-088D-4941-A02F-2E85E7C4A95F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E2BF6-BE00-4389-B8BA-047D0CDF8B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9078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3FB4A-088D-4941-A02F-2E85E7C4A95F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E2BF6-BE00-4389-B8BA-047D0CDF8B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5651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3FB4A-088D-4941-A02F-2E85E7C4A95F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E2BF6-BE00-4389-B8BA-047D0CDF8B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57449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3FB4A-088D-4941-A02F-2E85E7C4A95F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E2BF6-BE00-4389-B8BA-047D0CDF8B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606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3FB4A-088D-4941-A02F-2E85E7C4A95F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E2BF6-BE00-4389-B8BA-047D0CDF8B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9253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3FB4A-088D-4941-A02F-2E85E7C4A95F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E2BF6-BE00-4389-B8BA-047D0CDF8B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82493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3FB4A-088D-4941-A02F-2E85E7C4A95F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E2BF6-BE00-4389-B8BA-047D0CDF8B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8761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3FB4A-088D-4941-A02F-2E85E7C4A95F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E2BF6-BE00-4389-B8BA-047D0CDF8B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9071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3FB4A-088D-4941-A02F-2E85E7C4A95F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E2BF6-BE00-4389-B8BA-047D0CDF8B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9265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3FB4A-088D-4941-A02F-2E85E7C4A95F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E2BF6-BE00-4389-B8BA-047D0CDF8B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65993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580" y="1820997"/>
            <a:ext cx="7886700" cy="4351338"/>
          </a:xfrm>
          <a:prstGeom prst="flowChartAlternateProcess">
            <a:avLst/>
          </a:prstGeom>
          <a:ln w="76200">
            <a:solidFill>
              <a:srgbClr val="FFFF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none"/>
        </p:style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13FB4A-088D-4941-A02F-2E85E7C4A95F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AE2BF6-BE00-4389-B8BA-047D0CDF8B86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流程圖: 決策 6"/>
          <p:cNvSpPr/>
          <p:nvPr userDrawn="1"/>
        </p:nvSpPr>
        <p:spPr>
          <a:xfrm>
            <a:off x="7997781" y="1017009"/>
            <a:ext cx="1146219" cy="1135577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文鼎超顏楷" panose="020B0609010101010101" pitchFamily="49" charset="-120"/>
                <a:ea typeface="文鼎超顏楷" panose="020B0609010101010101" pitchFamily="49" charset="-120"/>
              </a:rPr>
              <a:t>春</a:t>
            </a:r>
            <a:endParaRPr lang="zh-TW" altLang="en-US" sz="4800" dirty="0">
              <a:solidFill>
                <a:schemeClr val="tx1">
                  <a:lumMod val="85000"/>
                  <a:lumOff val="15000"/>
                </a:schemeClr>
              </a:solidFill>
              <a:latin typeface="文鼎超顏楷" panose="020B0609010101010101" pitchFamily="49" charset="-120"/>
              <a:ea typeface="文鼎超顏楷" panose="020B0609010101010101" pitchFamily="49" charset="-120"/>
            </a:endParaRPr>
          </a:p>
        </p:txBody>
      </p:sp>
      <p:sp>
        <p:nvSpPr>
          <p:cNvPr id="9" name="文字方塊 8"/>
          <p:cNvSpPr txBox="1"/>
          <p:nvPr userDrawn="1"/>
        </p:nvSpPr>
        <p:spPr>
          <a:xfrm>
            <a:off x="6523150" y="234818"/>
            <a:ext cx="29492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 smtClean="0">
                <a:solidFill>
                  <a:srgbClr val="FF5050"/>
                </a:solidFill>
              </a:rPr>
              <a:t>兔年喜氣氣洋洋</a:t>
            </a:r>
            <a:endParaRPr lang="zh-TW" altLang="en-US" sz="2400" dirty="0">
              <a:solidFill>
                <a:srgbClr val="FF5050"/>
              </a:solidFill>
            </a:endParaRPr>
          </a:p>
        </p:txBody>
      </p:sp>
      <p:pic>
        <p:nvPicPr>
          <p:cNvPr id="15" name="圖片 14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5757" y="5706063"/>
            <a:ext cx="1436524" cy="1270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2080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0000"/>
          </a:solidFill>
          <a:latin typeface="文鼎超明" panose="020B0609010101010101" pitchFamily="49" charset="-120"/>
          <a:ea typeface="文鼎超明" panose="020B0609010101010101" pitchFamily="49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新年去動物園玩</a:t>
            </a:r>
            <a:endParaRPr lang="zh-TW" altLang="en-US" dirty="0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1973" y="1820863"/>
            <a:ext cx="6708003" cy="4351337"/>
          </a:xfrm>
        </p:spPr>
      </p:pic>
    </p:spTree>
    <p:extLst>
      <p:ext uri="{BB962C8B-B14F-4D97-AF65-F5344CB8AC3E}">
        <p14:creationId xmlns:p14="http://schemas.microsoft.com/office/powerpoint/2010/main" val="3066788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</TotalTime>
  <Words>4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文鼎超明</vt:lpstr>
      <vt:lpstr>文鼎超顏楷</vt:lpstr>
      <vt:lpstr>新細明體</vt:lpstr>
      <vt:lpstr>Arial</vt:lpstr>
      <vt:lpstr>Calibri</vt:lpstr>
      <vt:lpstr>Office 佈景主題</vt:lpstr>
      <vt:lpstr>新年去動物園玩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5</cp:revision>
  <dcterms:created xsi:type="dcterms:W3CDTF">2022-12-06T06:35:39Z</dcterms:created>
  <dcterms:modified xsi:type="dcterms:W3CDTF">2022-12-13T06:58:30Z</dcterms:modified>
</cp:coreProperties>
</file>