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129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698B0-D786-4C37-9FFB-7BE2DCEB3D19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040A0-B29E-410D-AE0A-445FCD89A8B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454899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698B0-D786-4C37-9FFB-7BE2DCEB3D19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040A0-B29E-410D-AE0A-445FCD89A8B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318654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698B0-D786-4C37-9FFB-7BE2DCEB3D19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040A0-B29E-410D-AE0A-445FCD89A8B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49469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698B0-D786-4C37-9FFB-7BE2DCEB3D19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040A0-B29E-410D-AE0A-445FCD89A8B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138957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425003"/>
            <a:ext cx="7886700" cy="4137473"/>
          </a:xfrm>
        </p:spPr>
        <p:txBody>
          <a:bodyPr anchor="b"/>
          <a:lstStyle>
            <a:lvl1pPr>
              <a:defRPr sz="6000"/>
            </a:lvl1pPr>
          </a:lstStyle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698B0-D786-4C37-9FFB-7BE2DCEB3D19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040A0-B29E-410D-AE0A-445FCD89A8B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792129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698B0-D786-4C37-9FFB-7BE2DCEB3D19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040A0-B29E-410D-AE0A-445FCD89A8B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285679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698B0-D786-4C37-9FFB-7BE2DCEB3D19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040A0-B29E-410D-AE0A-445FCD89A8B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337757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698B0-D786-4C37-9FFB-7BE2DCEB3D19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040A0-B29E-410D-AE0A-445FCD89A8B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114509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698B0-D786-4C37-9FFB-7BE2DCEB3D19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040A0-B29E-410D-AE0A-445FCD89A8B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362486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698B0-D786-4C37-9FFB-7BE2DCEB3D19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040A0-B29E-410D-AE0A-445FCD89A8B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128404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698B0-D786-4C37-9FFB-7BE2DCEB3D19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040A0-B29E-410D-AE0A-445FCD89A8B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144094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4248" y="374264"/>
            <a:ext cx="7495503" cy="13346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新年快樂，恭喜發財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7129" y="1738649"/>
            <a:ext cx="828111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C698B0-D786-4C37-9FFB-7BE2DCEB3D19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D040A0-B29E-410D-AE0A-445FCD89A8BC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8" name="流程圖: 決策 7"/>
          <p:cNvSpPr/>
          <p:nvPr userDrawn="1"/>
        </p:nvSpPr>
        <p:spPr>
          <a:xfrm flipV="1">
            <a:off x="7998180" y="656823"/>
            <a:ext cx="990064" cy="1034464"/>
          </a:xfrm>
          <a:prstGeom prst="flowChartDecision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>
                <a:solidFill>
                  <a:schemeClr val="tx1"/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rPr>
              <a:t>春</a:t>
            </a:r>
            <a:endParaRPr lang="zh-TW" altLang="en-US" sz="4800" dirty="0">
              <a:solidFill>
                <a:schemeClr val="tx1"/>
              </a:solidFill>
              <a:latin typeface="文鼎中特圓" panose="020B0609010101010101" pitchFamily="49" charset="-120"/>
              <a:ea typeface="文鼎中特圓" panose="020B0609010101010101" pitchFamily="49" charset="-120"/>
            </a:endParaRPr>
          </a:p>
        </p:txBody>
      </p:sp>
      <p:sp>
        <p:nvSpPr>
          <p:cNvPr id="11" name="文字方塊 10"/>
          <p:cNvSpPr txBox="1"/>
          <p:nvPr userDrawn="1"/>
        </p:nvSpPr>
        <p:spPr>
          <a:xfrm>
            <a:off x="7881871" y="217524"/>
            <a:ext cx="17515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dirty="0" smtClean="0">
                <a:solidFill>
                  <a:srgbClr val="FF0000"/>
                </a:solidFill>
              </a:rPr>
              <a:t>兔年快樂</a:t>
            </a:r>
            <a:endParaRPr lang="zh-TW" alt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98042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FF0000"/>
          </a:solidFill>
          <a:latin typeface="文鼎中特圓" panose="020B0609010101010101" pitchFamily="49" charset="-120"/>
          <a:ea typeface="文鼎中特圓" panose="020B0609010101010101" pitchFamily="49" charset="-12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116019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37</TotalTime>
  <Words>0</Words>
  <Application>Microsoft Office PowerPoint</Application>
  <PresentationFormat>如螢幕大小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文鼎中特圓</vt:lpstr>
      <vt:lpstr>新細明體</vt:lpstr>
      <vt:lpstr>Arial</vt:lpstr>
      <vt:lpstr>Calibri</vt:lpstr>
      <vt:lpstr>Office 佈景主題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5</cp:revision>
  <dcterms:created xsi:type="dcterms:W3CDTF">2022-12-06T06:51:09Z</dcterms:created>
  <dcterms:modified xsi:type="dcterms:W3CDTF">2022-12-13T07:05:30Z</dcterms:modified>
</cp:coreProperties>
</file>