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4EC-250E-4D84-B532-9A4213185C9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C411-4B9F-48C7-8D2E-DBE300A603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918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4EC-250E-4D84-B532-9A4213185C9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C411-4B9F-48C7-8D2E-DBE300A603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429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4EC-250E-4D84-B532-9A4213185C9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C411-4B9F-48C7-8D2E-DBE300A603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7999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文鼎特圓" panose="020B0609010101010101" pitchFamily="49" charset="-120"/>
                <a:ea typeface="文鼎特圓" panose="020B0609010101010101" pitchFamily="49" charset="-120"/>
              </a:defRPr>
            </a:lvl1pPr>
          </a:lstStyle>
          <a:p>
            <a:r>
              <a:rPr lang="zh-TW" altLang="en-US" dirty="0" smtClean="0"/>
              <a:t>     新年快樂，恭喜發財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4EC-250E-4D84-B532-9A4213185C9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C411-4B9F-48C7-8D2E-DBE300A603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844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4EC-250E-4D84-B532-9A4213185C9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C411-4B9F-48C7-8D2E-DBE300A603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6587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4EC-250E-4D84-B532-9A4213185C9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C411-4B9F-48C7-8D2E-DBE300A603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5537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4EC-250E-4D84-B532-9A4213185C9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C411-4B9F-48C7-8D2E-DBE300A603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7920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4EC-250E-4D84-B532-9A4213185C9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C411-4B9F-48C7-8D2E-DBE300A603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9851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4EC-250E-4D84-B532-9A4213185C9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C411-4B9F-48C7-8D2E-DBE300A603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5895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4EC-250E-4D84-B532-9A4213185C9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C411-4B9F-48C7-8D2E-DBE300A603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381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4EC-250E-4D84-B532-9A4213185C9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C411-4B9F-48C7-8D2E-DBE300A603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3960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          新年快樂，恭喜發財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AA4EC-250E-4D84-B532-9A4213185C9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0C411-4B9F-48C7-8D2E-DBE300A6034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文字方塊 6"/>
          <p:cNvSpPr txBox="1"/>
          <p:nvPr userDrawn="1"/>
        </p:nvSpPr>
        <p:spPr>
          <a:xfrm>
            <a:off x="6980348" y="365126"/>
            <a:ext cx="1854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      </a:t>
            </a:r>
            <a:r>
              <a:rPr lang="zh-TW" altLang="en-US" sz="2400" dirty="0" smtClean="0">
                <a:solidFill>
                  <a:srgbClr val="FF0000"/>
                </a:solidFill>
              </a:rPr>
              <a:t>兔年快樂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75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Westwood LET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雲朵形 4"/>
          <p:cNvSpPr/>
          <p:nvPr/>
        </p:nvSpPr>
        <p:spPr>
          <a:xfrm>
            <a:off x="2351315" y="1786301"/>
            <a:ext cx="4206240" cy="289995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新年快樂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46552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文鼎特圓</vt:lpstr>
      <vt:lpstr>新細明體</vt:lpstr>
      <vt:lpstr>Arial</vt:lpstr>
      <vt:lpstr>Calibri</vt:lpstr>
      <vt:lpstr>Westwood LET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2022-12-06T06:55:53Z</dcterms:created>
  <dcterms:modified xsi:type="dcterms:W3CDTF">2022-12-13T07:05:16Z</dcterms:modified>
</cp:coreProperties>
</file>