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9AE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7006107" y="0"/>
            <a:ext cx="200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兔年快樂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0356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52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42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837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87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40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00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49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23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97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47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流程圖: 決策 13"/>
          <p:cNvSpPr/>
          <p:nvPr userDrawn="1"/>
        </p:nvSpPr>
        <p:spPr>
          <a:xfrm>
            <a:off x="6290609" y="268089"/>
            <a:ext cx="1015016" cy="1063409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56128"/>
            <a:ext cx="7886700" cy="4351338"/>
          </a:xfrm>
          <a:prstGeom prst="heart">
            <a:avLst/>
          </a:prstGeom>
          <a:ln w="76200">
            <a:solidFill>
              <a:srgbClr val="E29AEA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4085-B6A8-4156-A1FC-315333457F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9DA1F-B637-4AA8-B126-42BCF9F47E9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3567448" y="1257163"/>
            <a:ext cx="2009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兔年快樂</a:t>
            </a:r>
            <a:endParaRPr lang="zh-TW" altLang="en-US" sz="2800" dirty="0">
              <a:solidFill>
                <a:srgbClr val="FF0000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56" y="-102891"/>
            <a:ext cx="1269841" cy="140952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08168" y="5417484"/>
            <a:ext cx="807042" cy="788947"/>
          </a:xfrm>
          <a:prstGeom prst="rect">
            <a:avLst/>
          </a:prstGeom>
        </p:spPr>
      </p:pic>
      <p:sp>
        <p:nvSpPr>
          <p:cNvPr id="13" name="文字方塊 12"/>
          <p:cNvSpPr txBox="1"/>
          <p:nvPr userDrawn="1"/>
        </p:nvSpPr>
        <p:spPr>
          <a:xfrm rot="10800000">
            <a:off x="6410543" y="475636"/>
            <a:ext cx="775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solidFill>
                  <a:schemeClr val="bg2">
                    <a:lumMod val="10000"/>
                  </a:schemeClr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春</a:t>
            </a:r>
            <a:endParaRPr lang="zh-TW" altLang="en-US" sz="4800" dirty="0">
              <a:solidFill>
                <a:schemeClr val="bg2">
                  <a:lumMod val="10000"/>
                </a:schemeClr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699" y="5359842"/>
            <a:ext cx="928602" cy="154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54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895" y="500062"/>
            <a:ext cx="7886700" cy="1325563"/>
          </a:xfrm>
        </p:spPr>
        <p:txBody>
          <a:bodyPr/>
          <a:lstStyle/>
          <a:p>
            <a:r>
              <a:rPr lang="en-US" altLang="zh-TW" dirty="0" smtClean="0"/>
              <a:t>!</a:t>
            </a:r>
            <a:r>
              <a:rPr lang="zh-TW" altLang="en-US" dirty="0" smtClean="0"/>
              <a:t>新年快樂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43" y="1930128"/>
            <a:ext cx="6708004" cy="4351338"/>
          </a:xfr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9517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文鼎中仿</vt:lpstr>
      <vt:lpstr>文鼎中特毛楷</vt:lpstr>
      <vt:lpstr>文鼎粗行楷</vt:lpstr>
      <vt:lpstr>新細明體</vt:lpstr>
      <vt:lpstr>Arial</vt:lpstr>
      <vt:lpstr>Calibri</vt:lpstr>
      <vt:lpstr>Office 佈景主題</vt:lpstr>
      <vt:lpstr>!新年快樂!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2022-12-06T06:35:45Z</dcterms:created>
  <dcterms:modified xsi:type="dcterms:W3CDTF">2022-12-13T07:04:15Z</dcterms:modified>
</cp:coreProperties>
</file>