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FF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921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39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702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11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825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06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3339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715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33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97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418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9480" y="12350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flowChartAlternateProcess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F7C23-0B16-41AE-B5C6-12EDFA3AB0C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B2507-0F5A-47D2-A974-B2A4B988352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菱形 8"/>
          <p:cNvSpPr/>
          <p:nvPr userDrawn="1"/>
        </p:nvSpPr>
        <p:spPr>
          <a:xfrm>
            <a:off x="0" y="429925"/>
            <a:ext cx="1159099" cy="1236372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C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春</a:t>
            </a:r>
            <a:endParaRPr lang="zh-TW" altLang="en-US" sz="4000" dirty="0">
              <a:solidFill>
                <a:srgbClr val="FFC00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766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5050"/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 cap="none" spc="0">
          <a:ln w="0"/>
          <a:solidFill>
            <a:schemeClr val="tx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 cap="none" spc="0">
          <a:ln w="0"/>
          <a:solidFill>
            <a:schemeClr val="tx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 cap="none" spc="0">
          <a:ln w="0"/>
          <a:solidFill>
            <a:schemeClr val="tx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 cap="none" spc="0">
          <a:ln w="0"/>
          <a:solidFill>
            <a:schemeClr val="tx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 cap="none" spc="0">
          <a:ln w="0"/>
          <a:solidFill>
            <a:schemeClr val="tx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2945662" y="222068"/>
            <a:ext cx="2540737" cy="1325563"/>
          </a:xfrm>
        </p:spPr>
        <p:txBody>
          <a:bodyPr/>
          <a:lstStyle/>
          <a:p>
            <a:r>
              <a:rPr lang="zh-TW" altLang="en-US" dirty="0" smtClean="0"/>
              <a:t>新年快樂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983" y="2116182"/>
            <a:ext cx="6113416" cy="4073843"/>
          </a:xfrm>
        </p:spPr>
      </p:pic>
      <p:sp>
        <p:nvSpPr>
          <p:cNvPr id="4" name="文字方塊 3"/>
          <p:cNvSpPr txBox="1"/>
          <p:nvPr/>
        </p:nvSpPr>
        <p:spPr>
          <a:xfrm>
            <a:off x="6936377" y="222068"/>
            <a:ext cx="2207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兔年快</a:t>
            </a:r>
            <a:r>
              <a:rPr lang="zh-TW" altLang="en-US" sz="3600" dirty="0">
                <a:solidFill>
                  <a:srgbClr val="FF0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樂</a:t>
            </a:r>
          </a:p>
        </p:txBody>
      </p:sp>
    </p:spTree>
    <p:extLst>
      <p:ext uri="{BB962C8B-B14F-4D97-AF65-F5344CB8AC3E}">
        <p14:creationId xmlns:p14="http://schemas.microsoft.com/office/powerpoint/2010/main" val="3465691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3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文鼎細鋼筆行楷</vt:lpstr>
      <vt:lpstr>清松手寫體1</vt:lpstr>
      <vt:lpstr>新細明體</vt:lpstr>
      <vt:lpstr>Arial</vt:lpstr>
      <vt:lpstr>Calibri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2022-12-06T06:35:43Z</dcterms:created>
  <dcterms:modified xsi:type="dcterms:W3CDTF">2022-12-13T06:53:52Z</dcterms:modified>
</cp:coreProperties>
</file>