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199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080F99-5884-413D-A410-B5D91FE573A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57EF21-320B-4300-B56E-7A7EE95183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24571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5580" y="2682082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64BE6-623B-47E6-81A2-E0F29E704D7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93DEA-A025-4494-9700-18407ED38E1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圓角矩形 6"/>
          <p:cNvSpPr/>
          <p:nvPr userDrawn="1"/>
        </p:nvSpPr>
        <p:spPr>
          <a:xfrm flipV="1">
            <a:off x="1120462" y="6356350"/>
            <a:ext cx="7196398" cy="45719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0635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64BE6-623B-47E6-81A2-E0F29E704D7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93DEA-A025-4494-9700-18407ED38E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95620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64BE6-623B-47E6-81A2-E0F29E704D7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93DEA-A025-4494-9700-18407ED38E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58873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64BE6-623B-47E6-81A2-E0F29E704D7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93DEA-A025-4494-9700-18407ED38E1B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2153" y="4816699"/>
            <a:ext cx="3999694" cy="998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890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64BE6-623B-47E6-81A2-E0F29E704D7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93DEA-A025-4494-9700-18407ED38E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0755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64BE6-623B-47E6-81A2-E0F29E704D7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93DEA-A025-4494-9700-18407ED38E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3723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64BE6-623B-47E6-81A2-E0F29E704D7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93DEA-A025-4494-9700-18407ED38E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934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64BE6-623B-47E6-81A2-E0F29E704D7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93DEA-A025-4494-9700-18407ED38E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9001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64BE6-623B-47E6-81A2-E0F29E704D7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93DEA-A025-4494-9700-18407ED38E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1523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64BE6-623B-47E6-81A2-E0F29E704D7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93DEA-A025-4494-9700-18407ED38E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0868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64BE6-623B-47E6-81A2-E0F29E704D7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93DEA-A025-4494-9700-18407ED38E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4849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oundRect">
            <a:avLst/>
          </a:prstGeom>
          <a:noFill/>
          <a:ln w="76200">
            <a:solidFill>
              <a:schemeClr val="bg2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64BE6-623B-47E6-81A2-E0F29E704D7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93DEA-A025-4494-9700-18407ED38E1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流程圖: 決策 7"/>
          <p:cNvSpPr/>
          <p:nvPr userDrawn="1"/>
        </p:nvSpPr>
        <p:spPr>
          <a:xfrm rot="10800000">
            <a:off x="7486650" y="274493"/>
            <a:ext cx="1617104" cy="1506828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細楷" panose="020B0609010101010101" pitchFamily="49" charset="-120"/>
                <a:ea typeface="文鼎細楷" panose="020B0609010101010101" pitchFamily="49" charset="-120"/>
              </a:rPr>
              <a:t>春</a:t>
            </a:r>
            <a:endParaRPr lang="zh-TW" altLang="en-US" sz="4000" dirty="0">
              <a:latin typeface="文鼎細楷" panose="020B0609010101010101" pitchFamily="49" charset="-120"/>
              <a:ea typeface="文鼎細楷" panose="020B0609010101010101" pitchFamily="49" charset="-120"/>
            </a:endParaRPr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5112" y="5514072"/>
            <a:ext cx="888642" cy="1343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955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                   新年</a:t>
            </a:r>
            <a:r>
              <a:rPr lang="zh-TW" altLang="en-US" dirty="0" smtClean="0"/>
              <a:t>新希望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998" y="1825625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420844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暖調藍色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文鼎細楷</vt:lpstr>
      <vt:lpstr>新細明體</vt:lpstr>
      <vt:lpstr>Arial</vt:lpstr>
      <vt:lpstr>Calibri</vt:lpstr>
      <vt:lpstr>Calibri Light</vt:lpstr>
      <vt:lpstr>Office 佈景主題</vt:lpstr>
      <vt:lpstr>                   新年新希望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2022-12-06T06:38:03Z</dcterms:created>
  <dcterms:modified xsi:type="dcterms:W3CDTF">2022-12-13T06:57:13Z</dcterms:modified>
</cp:coreProperties>
</file>