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00"/>
    <a:srgbClr val="FE1812"/>
    <a:srgbClr val="FAFA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085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35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645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1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495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1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7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455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46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84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23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6050" y="410368"/>
            <a:ext cx="243974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新的一年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8802" y="2005013"/>
            <a:ext cx="7886700" cy="4351338"/>
          </a:xfrm>
          <a:prstGeom prst="roundRect">
            <a:avLst/>
          </a:prstGeom>
          <a:noFill/>
          <a:ln w="76200"/>
          <a:effectLst>
            <a:glow rad="228600">
              <a:srgbClr val="FFC000">
                <a:alpha val="40000"/>
              </a:srgb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C630-BD7B-4644-9D46-496F9840A1A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D3BAC-40D3-4666-A536-44E0FB63692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967892">
            <a:off x="7852129" y="590764"/>
            <a:ext cx="1262129" cy="1249250"/>
          </a:xfrm>
          <a:prstGeom prst="diamond">
            <a:avLst/>
          </a:prstGeom>
          <a:gradFill>
            <a:gsLst>
              <a:gs pos="0">
                <a:srgbClr val="FF0000"/>
              </a:gs>
              <a:gs pos="50000">
                <a:srgbClr val="FE1812"/>
              </a:gs>
              <a:gs pos="100000">
                <a:srgbClr val="FE1812"/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春</a:t>
            </a:r>
            <a:endParaRPr lang="zh-TW" altLang="en-US" sz="32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46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00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954631"/>
          </a:xfrm>
        </p:spPr>
        <p:txBody>
          <a:bodyPr/>
          <a:lstStyle/>
          <a:p>
            <a:r>
              <a:rPr lang="zh-TW" altLang="en-US" dirty="0" smtClean="0"/>
              <a:t>新的一年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2259873"/>
            <a:ext cx="6858000" cy="3696789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014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文鼎特圓</vt:lpstr>
      <vt:lpstr>新細明體</vt:lpstr>
      <vt:lpstr>Arial</vt:lpstr>
      <vt:lpstr>Calibri</vt:lpstr>
      <vt:lpstr>Office 佈景主題</vt:lpstr>
      <vt:lpstr>新的一年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2022-12-06T06:35:53Z</dcterms:created>
  <dcterms:modified xsi:type="dcterms:W3CDTF">2022-12-13T07:04:46Z</dcterms:modified>
</cp:coreProperties>
</file>