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13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35629"/>
            <a:ext cx="6858000" cy="26015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446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86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9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345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56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91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04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72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81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11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28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28949" y="365126"/>
            <a:ext cx="27923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47851"/>
            <a:ext cx="7886700" cy="4351338"/>
          </a:xfrm>
          <a:prstGeom prst="roundRect">
            <a:avLst>
              <a:gd name="adj" fmla="val 19627"/>
            </a:avLst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3D1E-5A3F-4BFC-B193-9FCF140BB74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6E567-59BB-41EA-B2BD-7A134B371B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流程圖: 決策 9"/>
          <p:cNvSpPr/>
          <p:nvPr userDrawn="1"/>
        </p:nvSpPr>
        <p:spPr>
          <a:xfrm rot="10800000">
            <a:off x="7486650" y="508881"/>
            <a:ext cx="1622738" cy="1471748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204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66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21578" y="457200"/>
            <a:ext cx="3326244" cy="1139031"/>
          </a:xfrm>
        </p:spPr>
        <p:txBody>
          <a:bodyPr/>
          <a:lstStyle/>
          <a:p>
            <a:r>
              <a:rPr lang="zh-TW" altLang="en-US" dirty="0" smtClean="0"/>
              <a:t>新年快樂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47850"/>
            <a:ext cx="6708004" cy="4351338"/>
          </a:xfr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75" y="107577"/>
            <a:ext cx="928743" cy="191434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002" y="2021925"/>
            <a:ext cx="1189302" cy="1977639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81" y="4993132"/>
            <a:ext cx="1907640" cy="18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6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文鼎中特毛楷</vt:lpstr>
      <vt:lpstr>新細明體</vt:lpstr>
      <vt:lpstr>Arial</vt:lpstr>
      <vt:lpstr>Calibri</vt:lpstr>
      <vt:lpstr>Office 佈景主題</vt:lpstr>
      <vt:lpstr>新年快樂!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2022-12-06T06:36:08Z</dcterms:created>
  <dcterms:modified xsi:type="dcterms:W3CDTF">2022-12-13T07:02:13Z</dcterms:modified>
</cp:coreProperties>
</file>