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flowChartAlternateProcess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dirty="0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852D2-371B-46E7-9F46-0606E20D2AC1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22FA4-3271-4BBE-BBE3-D04BAA0C0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63729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852D2-371B-46E7-9F46-0606E20D2AC1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22FA4-3271-4BBE-BBE3-D04BAA0C0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2367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852D2-371B-46E7-9F46-0606E20D2AC1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22FA4-3271-4BBE-BBE3-D04BAA0C0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2413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prstGeom prst="roundRect">
            <a:avLst/>
          </a:prstGeom>
          <a:ln w="57150"/>
        </p:spPr>
        <p:txBody>
          <a:bodyPr/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852D2-371B-46E7-9F46-0606E20D2AC1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22FA4-3271-4BBE-BBE3-D04BAA0C0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6617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852D2-371B-46E7-9F46-0606E20D2AC1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22FA4-3271-4BBE-BBE3-D04BAA0C0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5955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852D2-371B-46E7-9F46-0606E20D2AC1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22FA4-3271-4BBE-BBE3-D04BAA0C0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0271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852D2-371B-46E7-9F46-0606E20D2AC1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22FA4-3271-4BBE-BBE3-D04BAA0C0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17782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852D2-371B-46E7-9F46-0606E20D2AC1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22FA4-3271-4BBE-BBE3-D04BAA0C0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05177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852D2-371B-46E7-9F46-0606E20D2AC1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22FA4-3271-4BBE-BBE3-D04BAA0C0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1559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852D2-371B-46E7-9F46-0606E20D2AC1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22FA4-3271-4BBE-BBE3-D04BAA0C0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9225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852D2-371B-46E7-9F46-0606E20D2AC1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22FA4-3271-4BBE-BBE3-D04BAA0C0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55395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90337"/>
            <a:ext cx="7886700" cy="4286625"/>
          </a:xfrm>
          <a:prstGeom prst="ellipse">
            <a:avLst/>
          </a:prstGeom>
          <a:ln>
            <a:solidFill>
              <a:srgbClr val="FFC00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852D2-371B-46E7-9F46-0606E20D2AC1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C22FA4-3271-4BBE-BBE3-D04BAA0C0D01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8" name="圖片 7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5738"/>
            <a:ext cx="1403880" cy="1285243"/>
          </a:xfrm>
          <a:prstGeom prst="rect">
            <a:avLst/>
          </a:prstGeom>
        </p:spPr>
      </p:pic>
      <p:sp>
        <p:nvSpPr>
          <p:cNvPr id="9" name="菱形 8"/>
          <p:cNvSpPr/>
          <p:nvPr userDrawn="1"/>
        </p:nvSpPr>
        <p:spPr>
          <a:xfrm rot="10800000">
            <a:off x="7486650" y="1182452"/>
            <a:ext cx="1489926" cy="1375250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chemeClr val="tx1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春</a:t>
            </a:r>
            <a:endParaRPr lang="zh-TW" altLang="en-US" sz="4800" dirty="0">
              <a:solidFill>
                <a:schemeClr val="tx1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11" name="文字方塊 10"/>
          <p:cNvSpPr txBox="1"/>
          <p:nvPr userDrawn="1"/>
        </p:nvSpPr>
        <p:spPr>
          <a:xfrm>
            <a:off x="7069193" y="461687"/>
            <a:ext cx="232483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春到福到</a:t>
            </a:r>
            <a:endParaRPr lang="zh-TW" altLang="en-US" sz="40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85917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C00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新年快樂</a:t>
            </a:r>
            <a:r>
              <a:rPr lang="en-US" altLang="zh-TW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!</a:t>
            </a:r>
            <a:endParaRPr lang="zh-TW" altLang="en-US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6" name="內容版面配置區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8167" y="1890713"/>
            <a:ext cx="6607665" cy="4286250"/>
          </a:xfrm>
        </p:spPr>
      </p:pic>
    </p:spTree>
    <p:extLst>
      <p:ext uri="{BB962C8B-B14F-4D97-AF65-F5344CB8AC3E}">
        <p14:creationId xmlns:p14="http://schemas.microsoft.com/office/powerpoint/2010/main" val="1078964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</TotalTime>
  <Words>2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文鼎甜妞體P</vt:lpstr>
      <vt:lpstr>新細明體</vt:lpstr>
      <vt:lpstr>Arial</vt:lpstr>
      <vt:lpstr>Calibri</vt:lpstr>
      <vt:lpstr>Calibri Light</vt:lpstr>
      <vt:lpstr>Office 佈景主題</vt:lpstr>
      <vt:lpstr>新年快樂!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6</cp:revision>
  <dcterms:created xsi:type="dcterms:W3CDTF">2022-12-06T06:35:43Z</dcterms:created>
  <dcterms:modified xsi:type="dcterms:W3CDTF">2022-12-13T07:01:59Z</dcterms:modified>
</cp:coreProperties>
</file>