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45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02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702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64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25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91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129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829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07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910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997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113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5097" y="101545"/>
            <a:ext cx="7987316" cy="144599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26923"/>
            <a:ext cx="7886700" cy="445004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55807-72A4-47BB-A61C-734B12F7D8A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D10E9-CB9F-4DA3-A8BC-89C4592EB6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 rot="10800000">
            <a:off x="-19318" y="5691927"/>
            <a:ext cx="953037" cy="97007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福</a:t>
            </a:r>
            <a:endParaRPr lang="zh-TW" altLang="en-US" sz="2800" dirty="0">
              <a:solidFill>
                <a:schemeClr val="accent4">
                  <a:lumMod val="60000"/>
                  <a:lumOff val="40000"/>
                </a:schemeClr>
              </a:solidFill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0" y="5187659"/>
            <a:ext cx="1300766" cy="408623"/>
          </a:xfrm>
          <a:prstGeom prst="round2Diag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兔年快樂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45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756263" y="156754"/>
            <a:ext cx="2834640" cy="1348100"/>
          </a:xfrm>
        </p:spPr>
        <p:txBody>
          <a:bodyPr/>
          <a:lstStyle/>
          <a:p>
            <a:r>
              <a:rPr lang="zh-TW" altLang="en-US" smtClean="0"/>
              <a:t>新年快樂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132" y="1727200"/>
            <a:ext cx="6859736" cy="4449763"/>
          </a:xfr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00" y="156754"/>
            <a:ext cx="1469697" cy="134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981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文鼎特標準宋體</vt:lpstr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2022-12-06T06:37:24Z</dcterms:created>
  <dcterms:modified xsi:type="dcterms:W3CDTF">2022-12-13T06:54:22Z</dcterms:modified>
</cp:coreProperties>
</file>