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91B3"/>
    <a:srgbClr val="9ED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942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376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45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35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56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60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33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93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17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814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45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3C9FC-A70A-46B1-AD0C-65E468364D59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21DD3-91A0-436A-A9AC-44CF8BA5EED3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00" y="185738"/>
            <a:ext cx="1269841" cy="140952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763" y="365126"/>
            <a:ext cx="1134548" cy="103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12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591B3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D591B3"/>
                </a:solidFill>
              </a:rPr>
              <a:t>新年快樂</a:t>
            </a:r>
            <a:endParaRPr lang="zh-TW" altLang="en-US" sz="6000" dirty="0">
              <a:solidFill>
                <a:srgbClr val="D591B3"/>
              </a:solidFill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12175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Calibri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2022-12-06T06:35:36Z</dcterms:created>
  <dcterms:modified xsi:type="dcterms:W3CDTF">2022-12-13T06:54:25Z</dcterms:modified>
</cp:coreProperties>
</file>