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"/>
  </p:handout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43E8B5-A0C0-48C9-9017-CA7E3B0BD55C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BBED81-7730-4551-B40A-63BD6A068C1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74057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044F9-6A41-47E0-984F-E572C59D40DE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5857F-BA90-40E5-A2E7-0E9B4E6993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07158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044F9-6A41-47E0-984F-E572C59D40DE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5857F-BA90-40E5-A2E7-0E9B4E6993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1973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044F9-6A41-47E0-984F-E572C59D40DE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5857F-BA90-40E5-A2E7-0E9B4E6993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8165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005013"/>
            <a:ext cx="78867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044F9-6A41-47E0-984F-E572C59D40DE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5857F-BA90-40E5-A2E7-0E9B4E6993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0692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044F9-6A41-47E0-984F-E572C59D40DE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5857F-BA90-40E5-A2E7-0E9B4E6993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9316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044F9-6A41-47E0-984F-E572C59D40DE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5857F-BA90-40E5-A2E7-0E9B4E6993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6586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044F9-6A41-47E0-984F-E572C59D40DE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5857F-BA90-40E5-A2E7-0E9B4E6993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3766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044F9-6A41-47E0-984F-E572C59D40DE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5857F-BA90-40E5-A2E7-0E9B4E6993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1898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044F9-6A41-47E0-984F-E572C59D40DE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5857F-BA90-40E5-A2E7-0E9B4E6993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6445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044F9-6A41-47E0-984F-E572C59D40DE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5857F-BA90-40E5-A2E7-0E9B4E6993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4506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044F9-6A41-47E0-984F-E572C59D40DE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5857F-BA90-40E5-A2E7-0E9B4E6993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6295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8194" y="45521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960166"/>
            <a:ext cx="7886700" cy="4351338"/>
          </a:xfrm>
          <a:prstGeom prst="heart">
            <a:avLst/>
          </a:prstGeom>
          <a:ln w="76200">
            <a:solidFill>
              <a:srgbClr val="FF00FF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0044F9-6A41-47E0-984F-E572C59D40DE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55857F-BA90-40E5-A2E7-0E9B4E699370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1811"/>
            <a:ext cx="1468192" cy="1344120"/>
          </a:xfrm>
          <a:prstGeom prst="rect">
            <a:avLst/>
          </a:prstGeom>
        </p:spPr>
      </p:pic>
      <p:sp>
        <p:nvSpPr>
          <p:cNvPr id="9" name="矩形 8"/>
          <p:cNvSpPr/>
          <p:nvPr userDrawn="1"/>
        </p:nvSpPr>
        <p:spPr>
          <a:xfrm rot="8525841">
            <a:off x="7952420" y="301171"/>
            <a:ext cx="1125857" cy="111546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b="1" i="1" u="none" dirty="0" smtClean="0">
                <a:solidFill>
                  <a:schemeClr val="tx1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春</a:t>
            </a:r>
            <a:endParaRPr lang="zh-TW" altLang="en-US" sz="4800" b="1" i="1" u="none" dirty="0">
              <a:solidFill>
                <a:schemeClr val="tx1"/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02502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>
          <a:solidFill>
            <a:srgbClr val="FF33CC"/>
          </a:solidFill>
          <a:latin typeface="文鼎甜妞體P" panose="020B0602010101010101" pitchFamily="34" charset="-120"/>
          <a:ea typeface="文鼎甜妞體P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 flipH="1">
            <a:off x="4258491" y="548641"/>
            <a:ext cx="3840480" cy="1232796"/>
          </a:xfrm>
        </p:spPr>
        <p:txBody>
          <a:bodyPr>
            <a:noAutofit/>
          </a:bodyPr>
          <a:lstStyle/>
          <a:p>
            <a:r>
              <a:rPr lang="zh-TW" altLang="en-US" sz="7200" dirty="0" smtClean="0"/>
              <a:t>新年快樂</a:t>
            </a:r>
            <a:endParaRPr lang="zh-TW" altLang="en-US" sz="7200" dirty="0"/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055" y="1781437"/>
            <a:ext cx="6708003" cy="4802243"/>
          </a:xfrm>
        </p:spPr>
      </p:pic>
    </p:spTree>
    <p:extLst>
      <p:ext uri="{BB962C8B-B14F-4D97-AF65-F5344CB8AC3E}">
        <p14:creationId xmlns:p14="http://schemas.microsoft.com/office/powerpoint/2010/main" val="1997226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</TotalTime>
  <Words>1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文鼎中特廣告體</vt:lpstr>
      <vt:lpstr>文鼎甜妞體P</vt:lpstr>
      <vt:lpstr>新細明體</vt:lpstr>
      <vt:lpstr>Arial</vt:lpstr>
      <vt:lpstr>Calibri</vt:lpstr>
      <vt:lpstr>Office 佈景主題</vt:lpstr>
      <vt:lpstr>新年快樂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2022-12-06T06:37:20Z</dcterms:created>
  <dcterms:modified xsi:type="dcterms:W3CDTF">2022-12-13T06:55:35Z</dcterms:modified>
</cp:coreProperties>
</file>