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BD8"/>
    <a:srgbClr val="0A0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5" y="822221"/>
            <a:ext cx="2616065" cy="244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345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08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68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25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712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694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22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935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40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66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80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C9D69-35E1-4127-9B90-08150B4495C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0AB64-7CF0-44C0-B144-F6F81FA79E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7781254" y="368591"/>
            <a:ext cx="1468191" cy="580837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好運來來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44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024005"/>
            <a:ext cx="45720" cy="485957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17812" y="4440956"/>
            <a:ext cx="6858000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3244583" y="2631333"/>
            <a:ext cx="1502229" cy="1156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D1FBD8"/>
              </a:solidFill>
            </a:endParaRPr>
          </a:p>
        </p:txBody>
      </p:sp>
      <p:cxnSp>
        <p:nvCxnSpPr>
          <p:cNvPr id="6" name="直線接點 5"/>
          <p:cNvCxnSpPr/>
          <p:nvPr/>
        </p:nvCxnSpPr>
        <p:spPr>
          <a:xfrm>
            <a:off x="3832412" y="2702859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手繪多邊形 6"/>
          <p:cNvSpPr/>
          <p:nvPr/>
        </p:nvSpPr>
        <p:spPr>
          <a:xfrm>
            <a:off x="3749729" y="2579263"/>
            <a:ext cx="176812" cy="45719"/>
          </a:xfrm>
          <a:custGeom>
            <a:avLst/>
            <a:gdLst>
              <a:gd name="connsiteX0" fmla="*/ 2000 w 127311"/>
              <a:gd name="connsiteY0" fmla="*/ 2572 h 56361"/>
              <a:gd name="connsiteX1" fmla="*/ 69236 w 127311"/>
              <a:gd name="connsiteY1" fmla="*/ 16019 h 56361"/>
              <a:gd name="connsiteX2" fmla="*/ 123024 w 127311"/>
              <a:gd name="connsiteY2" fmla="*/ 2572 h 56361"/>
              <a:gd name="connsiteX3" fmla="*/ 109577 w 127311"/>
              <a:gd name="connsiteY3" fmla="*/ 42913 h 56361"/>
              <a:gd name="connsiteX4" fmla="*/ 69236 w 127311"/>
              <a:gd name="connsiteY4" fmla="*/ 56361 h 56361"/>
              <a:gd name="connsiteX5" fmla="*/ 2000 w 127311"/>
              <a:gd name="connsiteY5" fmla="*/ 42913 h 56361"/>
              <a:gd name="connsiteX6" fmla="*/ 28895 w 127311"/>
              <a:gd name="connsiteY6" fmla="*/ 16019 h 56361"/>
              <a:gd name="connsiteX7" fmla="*/ 82683 w 127311"/>
              <a:gd name="connsiteY7" fmla="*/ 29466 h 56361"/>
              <a:gd name="connsiteX8" fmla="*/ 55789 w 127311"/>
              <a:gd name="connsiteY8" fmla="*/ 56361 h 56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11" h="56361">
                <a:moveTo>
                  <a:pt x="2000" y="2572"/>
                </a:moveTo>
                <a:cubicBezTo>
                  <a:pt x="24412" y="7054"/>
                  <a:pt x="46380" y="16019"/>
                  <a:pt x="69236" y="16019"/>
                </a:cubicBezTo>
                <a:cubicBezTo>
                  <a:pt x="87717" y="16019"/>
                  <a:pt x="107647" y="-7679"/>
                  <a:pt x="123024" y="2572"/>
                </a:cubicBezTo>
                <a:cubicBezTo>
                  <a:pt x="134818" y="10435"/>
                  <a:pt x="119600" y="32890"/>
                  <a:pt x="109577" y="42913"/>
                </a:cubicBezTo>
                <a:cubicBezTo>
                  <a:pt x="99554" y="52936"/>
                  <a:pt x="82683" y="51878"/>
                  <a:pt x="69236" y="56361"/>
                </a:cubicBezTo>
                <a:cubicBezTo>
                  <a:pt x="46824" y="51878"/>
                  <a:pt x="18161" y="59075"/>
                  <a:pt x="2000" y="42913"/>
                </a:cubicBezTo>
                <a:cubicBezTo>
                  <a:pt x="-6965" y="33948"/>
                  <a:pt x="16389" y="18103"/>
                  <a:pt x="28895" y="16019"/>
                </a:cubicBezTo>
                <a:cubicBezTo>
                  <a:pt x="47125" y="12981"/>
                  <a:pt x="64754" y="24984"/>
                  <a:pt x="82683" y="29466"/>
                </a:cubicBezTo>
                <a:lnTo>
                  <a:pt x="55789" y="56361"/>
                </a:lnTo>
              </a:path>
            </a:pathLst>
          </a:cu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 flipV="1">
            <a:off x="2756647" y="4831306"/>
            <a:ext cx="107577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09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阿吧阿吧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哈哈哈哈哈哈哈哈哈哈哈哈哈哈哈哈哈哈哈 哈哈哈哈阿哈哈哈哈哈哈</a:t>
            </a:r>
            <a:endParaRPr lang="zh-TW" altLang="en-US" dirty="0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38" y="3092586"/>
            <a:ext cx="3868737" cy="2509566"/>
          </a:xfrm>
        </p:spPr>
      </p:pic>
      <p:pic>
        <p:nvPicPr>
          <p:cNvPr id="12" name="內容版面配置區 11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924" y="3279537"/>
            <a:ext cx="1269841" cy="1409524"/>
          </a:xfrm>
        </p:spPr>
      </p:pic>
    </p:spTree>
    <p:extLst>
      <p:ext uri="{BB962C8B-B14F-4D97-AF65-F5344CB8AC3E}">
        <p14:creationId xmlns:p14="http://schemas.microsoft.com/office/powerpoint/2010/main" val="30375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20</Words>
  <Application>Microsoft Office PowerPoint</Application>
  <PresentationFormat>如螢幕大小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2022-12-06T06:35:45Z</dcterms:created>
  <dcterms:modified xsi:type="dcterms:W3CDTF">2022-12-13T07:03:54Z</dcterms:modified>
</cp:coreProperties>
</file>