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000" autoAdjust="0"/>
    <p:restoredTop sz="94660"/>
  </p:normalViewPr>
  <p:slideViewPr>
    <p:cSldViewPr snapToGrid="0">
      <p:cViewPr>
        <p:scale>
          <a:sx n="77" d="100"/>
          <a:sy n="77" d="100"/>
        </p:scale>
        <p:origin x="1230" y="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BF602-0CB9-4C64-94C5-49B542A13946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318D0-384E-4614-A6F1-667116D0B24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等腰三角形 8"/>
          <p:cNvSpPr/>
          <p:nvPr userDrawn="1"/>
        </p:nvSpPr>
        <p:spPr>
          <a:xfrm rot="286811" flipH="1">
            <a:off x="1426278" y="5909626"/>
            <a:ext cx="45719" cy="51236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25964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BF602-0CB9-4C64-94C5-49B542A13946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318D0-384E-4614-A6F1-667116D0B2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9291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BF602-0CB9-4C64-94C5-49B542A13946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318D0-384E-4614-A6F1-667116D0B2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9204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BF602-0CB9-4C64-94C5-49B542A13946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318D0-384E-4614-A6F1-667116D0B2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9362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BF602-0CB9-4C64-94C5-49B542A13946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318D0-384E-4614-A6F1-667116D0B2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8225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BF602-0CB9-4C64-94C5-49B542A13946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318D0-384E-4614-A6F1-667116D0B2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3480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BF602-0CB9-4C64-94C5-49B542A13946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318D0-384E-4614-A6F1-667116D0B2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5653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BF602-0CB9-4C64-94C5-49B542A13946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318D0-384E-4614-A6F1-667116D0B2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6785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BF602-0CB9-4C64-94C5-49B542A13946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318D0-384E-4614-A6F1-667116D0B2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2277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BF602-0CB9-4C64-94C5-49B542A13946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318D0-384E-4614-A6F1-667116D0B2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3229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BF602-0CB9-4C64-94C5-49B542A13946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318D0-384E-4614-A6F1-667116D0B2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685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1751908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CBF602-0CB9-4C64-94C5-49B542A13946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2318D0-384E-4614-A6F1-667116D0B243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0" name="圖片 9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22899">
            <a:off x="-366242" y="-88405"/>
            <a:ext cx="1269841" cy="1409524"/>
          </a:xfrm>
          <a:prstGeom prst="rect">
            <a:avLst/>
          </a:prstGeom>
        </p:spPr>
      </p:pic>
      <p:sp>
        <p:nvSpPr>
          <p:cNvPr id="11" name="菱形 10"/>
          <p:cNvSpPr/>
          <p:nvPr userDrawn="1"/>
        </p:nvSpPr>
        <p:spPr>
          <a:xfrm rot="10800000">
            <a:off x="7877845" y="924481"/>
            <a:ext cx="1275009" cy="1103628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春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75255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 rot="5400000">
            <a:off x="-6028510" y="2880360"/>
            <a:ext cx="7772400" cy="182879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 rot="10800000">
            <a:off x="1143000" y="5055326"/>
            <a:ext cx="6858000" cy="509450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18435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2022-12-06T06:35:47Z</dcterms:created>
  <dcterms:modified xsi:type="dcterms:W3CDTF">2022-12-13T07:04:48Z</dcterms:modified>
</cp:coreProperties>
</file>