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218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774650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01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3944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74650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310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69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478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77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22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49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885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49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0663C-4760-4157-995B-E5DD348EC96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33898-B32D-4D5F-A88B-8E7FF2DBB12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71" y="0"/>
            <a:ext cx="1269841" cy="1409524"/>
          </a:xfrm>
          <a:prstGeom prst="rect">
            <a:avLst/>
          </a:prstGeom>
        </p:spPr>
      </p:pic>
      <p:sp>
        <p:nvSpPr>
          <p:cNvPr id="9" name="菱形 8"/>
          <p:cNvSpPr/>
          <p:nvPr userDrawn="1"/>
        </p:nvSpPr>
        <p:spPr>
          <a:xfrm rot="10800000">
            <a:off x="6949670" y="1654021"/>
            <a:ext cx="1252068" cy="1275008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標準楷體" panose="020B0609010101010101" pitchFamily="49" charset="-120"/>
                <a:ea typeface="文鼎標準楷體" panose="020B0609010101010101" pitchFamily="49" charset="-120"/>
              </a:rPr>
              <a:t>春</a:t>
            </a:r>
            <a:endParaRPr lang="zh-TW" altLang="en-US" sz="5400" dirty="0"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570" y="2055815"/>
            <a:ext cx="5897084" cy="4091334"/>
          </a:xfrm>
          <a:prstGeom prst="rect">
            <a:avLst/>
          </a:prstGeom>
        </p:spPr>
      </p:pic>
      <p:sp>
        <p:nvSpPr>
          <p:cNvPr id="11" name="矩形 10"/>
          <p:cNvSpPr/>
          <p:nvPr userDrawn="1"/>
        </p:nvSpPr>
        <p:spPr>
          <a:xfrm>
            <a:off x="1263570" y="1918952"/>
            <a:ext cx="5897084" cy="430154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87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3183" y="0"/>
            <a:ext cx="7772400" cy="1929357"/>
          </a:xfrm>
        </p:spPr>
        <p:txBody>
          <a:bodyPr/>
          <a:lstStyle/>
          <a:p>
            <a:r>
              <a:rPr lang="zh-TW" altLang="en-US" smtClean="0"/>
              <a:t>好好玩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56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文鼎標準楷體</vt:lpstr>
      <vt:lpstr>新細明體</vt:lpstr>
      <vt:lpstr>Arial</vt:lpstr>
      <vt:lpstr>Calibri</vt:lpstr>
      <vt:lpstr>Calibri Light</vt:lpstr>
      <vt:lpstr>Office 佈景主題</vt:lpstr>
      <vt:lpstr>好好玩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2022-12-06T06:35:49Z</dcterms:created>
  <dcterms:modified xsi:type="dcterms:W3CDTF">2022-12-13T07:00:46Z</dcterms:modified>
</cp:coreProperties>
</file>