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12719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14793"/>
            <a:ext cx="6858000" cy="261441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43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13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805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6776702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01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48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88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285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793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559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19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926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>
            <a:hlinkClick r:id="" action="ppaction://noaction" highlightClick="1"/>
          </p:cNvPr>
          <p:cNvSpPr>
            <a:spLocks noGrp="1"/>
          </p:cNvSpPr>
          <p:nvPr>
            <p:ph type="body" idx="1"/>
          </p:nvPr>
        </p:nvSpPr>
        <p:spPr>
          <a:xfrm>
            <a:off x="432046" y="1889859"/>
            <a:ext cx="8106848" cy="4486274"/>
          </a:xfrm>
          <a:prstGeom prst="hear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17EA1-7DCC-4D99-88EF-9E1AB1A9A09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DC83A-8DC9-4032-8A91-A59F281A476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flipV="1">
            <a:off x="7577606" y="767014"/>
            <a:ext cx="1378040" cy="1310088"/>
          </a:xfrm>
          <a:prstGeom prst="diamond">
            <a:avLst/>
          </a:prstGeom>
          <a:blipFill>
            <a:blip r:embed="rId1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春</a:t>
            </a:r>
            <a:endParaRPr lang="zh-TW" altLang="en-US" sz="54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204" y="767014"/>
            <a:ext cx="1519707" cy="168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64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4" y="1690689"/>
            <a:ext cx="6940097" cy="4486274"/>
          </a:xfrm>
        </p:spPr>
      </p:pic>
    </p:spTree>
    <p:extLst>
      <p:ext uri="{BB962C8B-B14F-4D97-AF65-F5344CB8AC3E}">
        <p14:creationId xmlns:p14="http://schemas.microsoft.com/office/powerpoint/2010/main" val="109286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文鼎超黑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2022-12-06T06:45:01Z</dcterms:created>
  <dcterms:modified xsi:type="dcterms:W3CDTF">2022-12-13T07:01:57Z</dcterms:modified>
</cp:coreProperties>
</file>