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621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27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329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946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46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369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7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58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83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10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12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D6199-AA3E-4333-933A-78C6E7D1673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EE20C-9B50-4AB3-84A0-FB8C210EBA9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>
            <a:off x="6948255" y="862885"/>
            <a:ext cx="1397255" cy="1373082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691" y="35773"/>
            <a:ext cx="1269841" cy="140952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9" y="381799"/>
            <a:ext cx="1260344" cy="148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35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2023</a:t>
            </a:r>
            <a:r>
              <a:rPr lang="zh-TW" altLang="en-US" dirty="0" smtClean="0"/>
              <a:t>新年快樂</a:t>
            </a:r>
            <a:endParaRPr lang="zh-TW" altLang="en-US" dirty="0"/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2308951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9458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文鼎中特毛楷</vt:lpstr>
      <vt:lpstr>新細明體</vt:lpstr>
      <vt:lpstr>Arial</vt:lpstr>
      <vt:lpstr>Calibri</vt:lpstr>
      <vt:lpstr>Office 佈景主題</vt:lpstr>
      <vt:lpstr>2023新年快樂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2022-12-06T06:36:10Z</dcterms:created>
  <dcterms:modified xsi:type="dcterms:W3CDTF">2022-12-13T06:55:04Z</dcterms:modified>
</cp:coreProperties>
</file>