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112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19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68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51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353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51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05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07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87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66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30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067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925A8-7DA5-4A6F-8711-290E113EA9B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32CA5-7912-49C8-8C36-01ACBEBF57C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-141667" y="391465"/>
            <a:ext cx="1223494" cy="1183979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福</a:t>
            </a:r>
            <a:endParaRPr lang="zh-TW" altLang="en-US" dirty="0"/>
          </a:p>
        </p:txBody>
      </p:sp>
      <p:sp>
        <p:nvSpPr>
          <p:cNvPr id="8" name="流程圖: 決策 7"/>
          <p:cNvSpPr/>
          <p:nvPr userDrawn="1"/>
        </p:nvSpPr>
        <p:spPr>
          <a:xfrm>
            <a:off x="8873544" y="553792"/>
            <a:ext cx="1365160" cy="1096609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  春</a:t>
            </a:r>
            <a:endParaRPr lang="zh-TW" altLang="en-US"/>
          </a:p>
        </p:txBody>
      </p:sp>
      <p:sp>
        <p:nvSpPr>
          <p:cNvPr id="9" name="向下箭號 8"/>
          <p:cNvSpPr/>
          <p:nvPr userDrawn="1"/>
        </p:nvSpPr>
        <p:spPr>
          <a:xfrm>
            <a:off x="4366881" y="2581373"/>
            <a:ext cx="45719" cy="978408"/>
          </a:xfrm>
          <a:prstGeom prst="downArrow">
            <a:avLst>
              <a:gd name="adj1" fmla="val 50000"/>
              <a:gd name="adj2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95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83130" y="260623"/>
            <a:ext cx="5066756" cy="1325563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新年新希望</a:t>
            </a:r>
            <a:endParaRPr lang="zh-TW" altLang="en-US" sz="72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57" y="2147889"/>
            <a:ext cx="6916021" cy="426978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21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2022-12-06T06:35:57Z</dcterms:created>
  <dcterms:modified xsi:type="dcterms:W3CDTF">2022-12-13T06:54:07Z</dcterms:modified>
</cp:coreProperties>
</file>