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AA10-BAA8-414B-ACC5-A9E992D6962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FA8E-2923-4442-9505-9D67F062D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5218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AA10-BAA8-414B-ACC5-A9E992D6962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FA8E-2923-4442-9505-9D67F062D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975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AA10-BAA8-414B-ACC5-A9E992D6962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FA8E-2923-4442-9505-9D67F062D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472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AA10-BAA8-414B-ACC5-A9E992D6962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FA8E-2923-4442-9505-9D67F062D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5178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AA10-BAA8-414B-ACC5-A9E992D6962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FA8E-2923-4442-9505-9D67F062D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1859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AA10-BAA8-414B-ACC5-A9E992D6962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FA8E-2923-4442-9505-9D67F062D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012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AA10-BAA8-414B-ACC5-A9E992D6962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FA8E-2923-4442-9505-9D67F062D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4892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AA10-BAA8-414B-ACC5-A9E992D6962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FA8E-2923-4442-9505-9D67F062D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3281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AA10-BAA8-414B-ACC5-A9E992D6962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FA8E-2923-4442-9505-9D67F062D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365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AA10-BAA8-414B-ACC5-A9E992D6962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FA8E-2923-4442-9505-9D67F062D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877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AA10-BAA8-414B-ACC5-A9E992D6962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FA8E-2923-4442-9505-9D67F062D7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1663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ln w="7620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FAA10-BAA8-414B-ACC5-A9E992D6962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BFA8E-2923-4442-9505-9D67F062D77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924" y="396761"/>
            <a:ext cx="1702426" cy="147331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71" y="416101"/>
            <a:ext cx="946429" cy="1000575"/>
          </a:xfrm>
          <a:prstGeom prst="rect">
            <a:avLst/>
          </a:prstGeom>
        </p:spPr>
      </p:pic>
      <p:sp>
        <p:nvSpPr>
          <p:cNvPr id="9" name="菱形 8"/>
          <p:cNvSpPr/>
          <p:nvPr userDrawn="1"/>
        </p:nvSpPr>
        <p:spPr>
          <a:xfrm rot="10800000">
            <a:off x="8087932" y="396761"/>
            <a:ext cx="1056068" cy="112294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春</a:t>
            </a:r>
          </a:p>
        </p:txBody>
      </p:sp>
    </p:spTree>
    <p:extLst>
      <p:ext uri="{BB962C8B-B14F-4D97-AF65-F5344CB8AC3E}">
        <p14:creationId xmlns:p14="http://schemas.microsoft.com/office/powerpoint/2010/main" val="1276415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顏楷" panose="020B0609010101010101" pitchFamily="49" charset="-120"/>
          <a:ea typeface="文鼎顏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新年新希望                  </a:t>
            </a:r>
            <a:endParaRPr lang="zh-TW" altLang="en-US" dirty="0"/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690689"/>
            <a:ext cx="6708004" cy="4351338"/>
          </a:xfrm>
          <a:prstGeom prst="roundRect">
            <a:avLst>
              <a:gd name="adj" fmla="val 11111"/>
            </a:avLst>
          </a:prstGeom>
          <a:ln w="190500" cap="rnd">
            <a:solidFill>
              <a:srgbClr val="00B0F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05489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文鼎顏楷</vt:lpstr>
      <vt:lpstr>新細明體</vt:lpstr>
      <vt:lpstr>Arial</vt:lpstr>
      <vt:lpstr>Calibri</vt:lpstr>
      <vt:lpstr>Office 佈景主題</vt:lpstr>
      <vt:lpstr>         新年新希望 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2022-12-06T06:35:51Z</dcterms:created>
  <dcterms:modified xsi:type="dcterms:W3CDTF">2022-12-13T06:55:53Z</dcterms:modified>
</cp:coreProperties>
</file>