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7461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910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014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842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94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988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622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346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34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923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95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30198"/>
            <a:ext cx="7886700" cy="4428000"/>
          </a:xfrm>
          <a:prstGeom prst="roundRect">
            <a:avLst>
              <a:gd name="adj" fmla="val 15779"/>
            </a:avLst>
          </a:prstGeom>
          <a:ln w="76200">
            <a:solidFill>
              <a:srgbClr val="00206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4DEBD-50F8-439D-97ED-6A3AFAEC087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F6EB3-4387-4A57-BB14-A507B58095D4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350" y="450761"/>
            <a:ext cx="1339402" cy="137486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713"/>
            <a:ext cx="1269841" cy="1409524"/>
          </a:xfrm>
          <a:prstGeom prst="rect">
            <a:avLst/>
          </a:prstGeom>
        </p:spPr>
      </p:pic>
      <p:sp>
        <p:nvSpPr>
          <p:cNvPr id="9" name="流程圖: 決策 8"/>
          <p:cNvSpPr/>
          <p:nvPr userDrawn="1"/>
        </p:nvSpPr>
        <p:spPr>
          <a:xfrm rot="10800000">
            <a:off x="7894749" y="5634667"/>
            <a:ext cx="1249251" cy="124521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春</a:t>
            </a:r>
            <a:endParaRPr lang="en-US" altLang="zh-TW" sz="4400" dirty="0" smtClean="0">
              <a:solidFill>
                <a:schemeClr val="tx1">
                  <a:lumMod val="95000"/>
                  <a:lumOff val="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4668"/>
            <a:ext cx="641192" cy="1245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948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文鼎特標準宋體" panose="020B0602010101010101" pitchFamily="34" charset="-120"/>
          <a:ea typeface="文鼎特標準宋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/>
              <a:t>新年新希</a:t>
            </a:r>
            <a:r>
              <a:rPr lang="zh-TW" altLang="en-US" sz="6000" dirty="0"/>
              <a:t>望</a:t>
            </a: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05" y="1646237"/>
            <a:ext cx="6987812" cy="4351338"/>
          </a:xfrm>
        </p:spPr>
      </p:pic>
    </p:spTree>
    <p:extLst>
      <p:ext uri="{BB962C8B-B14F-4D97-AF65-F5344CB8AC3E}">
        <p14:creationId xmlns:p14="http://schemas.microsoft.com/office/powerpoint/2010/main" val="264022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文鼎特標準宋體</vt:lpstr>
      <vt:lpstr>文鼎粗圓</vt:lpstr>
      <vt:lpstr>新細明體</vt:lpstr>
      <vt:lpstr>Arial</vt:lpstr>
      <vt:lpstr>Calibri</vt:lpstr>
      <vt:lpstr>Office 佈景主題</vt:lpstr>
      <vt:lpstr>新年新希望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2022-12-06T06:35:45Z</dcterms:created>
  <dcterms:modified xsi:type="dcterms:W3CDTF">2022-12-13T06:56:11Z</dcterms:modified>
</cp:coreProperties>
</file>