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>
                <a:latin typeface="文鼎甜妞體P" panose="020B0602010101010101" pitchFamily="34" charset="-120"/>
                <a:ea typeface="文鼎甜妞體P" panose="020B0602010101010101" pitchFamily="34" charset="-120"/>
              </a:defRPr>
            </a:lvl1pPr>
          </a:lstStyle>
          <a:p>
            <a:r>
              <a:rPr lang="zh-TW" altLang="en-US" dirty="0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DF7447-FC36-45CE-AECF-9A6DB76B48F8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A7716-AA82-4E84-8722-41134AD2A7F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8552880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DF7447-FC36-45CE-AECF-9A6DB76B48F8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A7716-AA82-4E84-8722-41134AD2A7F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73468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DF7447-FC36-45CE-AECF-9A6DB76B48F8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A7716-AA82-4E84-8722-41134AD2A7F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50887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690689"/>
            <a:ext cx="78867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DF7447-FC36-45CE-AECF-9A6DB76B48F8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A7716-AA82-4E84-8722-41134AD2A7F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083885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DF7447-FC36-45CE-AECF-9A6DB76B48F8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A7716-AA82-4E84-8722-41134AD2A7F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278072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DF7447-FC36-45CE-AECF-9A6DB76B48F8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A7716-AA82-4E84-8722-41134AD2A7F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281947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DF7447-FC36-45CE-AECF-9A6DB76B48F8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A7716-AA82-4E84-8722-41134AD2A7F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946031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DF7447-FC36-45CE-AECF-9A6DB76B48F8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A7716-AA82-4E84-8722-41134AD2A7F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218910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DF7447-FC36-45CE-AECF-9A6DB76B48F8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A7716-AA82-4E84-8722-41134AD2A7F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778238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DF7447-FC36-45CE-AECF-9A6DB76B48F8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A7716-AA82-4E84-8722-41134AD2A7F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049570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DF7447-FC36-45CE-AECF-9A6DB76B48F8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A7716-AA82-4E84-8722-41134AD2A7F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056800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heart">
            <a:avLst/>
          </a:prstGeom>
          <a:ln w="76200">
            <a:solidFill>
              <a:srgbClr val="FF0000"/>
            </a:solidFill>
          </a:ln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 smtClean="0"/>
              <a:t>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DF7447-FC36-45CE-AECF-9A6DB76B48F8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7A7716-AA82-4E84-8722-41134AD2A7F7}" type="slidenum">
              <a:rPr lang="zh-TW" altLang="en-US" smtClean="0"/>
              <a:t>‹#›</a:t>
            </a:fld>
            <a:endParaRPr lang="zh-TW" altLang="en-US"/>
          </a:p>
        </p:txBody>
      </p:sp>
      <p:pic>
        <p:nvPicPr>
          <p:cNvPr id="7" name="圖片 6"/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7623" y="5087605"/>
            <a:ext cx="1287887" cy="1179052"/>
          </a:xfrm>
          <a:prstGeom prst="rect">
            <a:avLst/>
          </a:prstGeom>
        </p:spPr>
      </p:pic>
      <p:sp>
        <p:nvSpPr>
          <p:cNvPr id="8" name="菱形 7"/>
          <p:cNvSpPr/>
          <p:nvPr userDrawn="1"/>
        </p:nvSpPr>
        <p:spPr>
          <a:xfrm>
            <a:off x="7326670" y="314897"/>
            <a:ext cx="1519707" cy="1510728"/>
          </a:xfrm>
          <a:prstGeom prst="diamond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文鼎中特毛楷" panose="020B0609010101010101" pitchFamily="49" charset="-120"/>
                <a:ea typeface="文鼎中特毛楷" panose="020B0609010101010101" pitchFamily="49" charset="-120"/>
              </a:rPr>
              <a:t>春</a:t>
            </a:r>
            <a:endParaRPr lang="zh-TW" altLang="en-US" sz="4800" dirty="0">
              <a:solidFill>
                <a:schemeClr val="tx1">
                  <a:lumMod val="95000"/>
                  <a:lumOff val="5000"/>
                </a:schemeClr>
              </a:solidFill>
              <a:latin typeface="文鼎中特毛楷" panose="020B0609010101010101" pitchFamily="49" charset="-120"/>
              <a:ea typeface="文鼎中特毛楷" panose="020B0609010101010101" pitchFamily="49" charset="-120"/>
            </a:endParaRPr>
          </a:p>
        </p:txBody>
      </p:sp>
      <p:sp>
        <p:nvSpPr>
          <p:cNvPr id="9" name="文字方塊 8"/>
          <p:cNvSpPr txBox="1"/>
          <p:nvPr userDrawn="1"/>
        </p:nvSpPr>
        <p:spPr>
          <a:xfrm>
            <a:off x="3837904" y="1735931"/>
            <a:ext cx="14681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400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兔年</a:t>
            </a:r>
            <a:r>
              <a:rPr lang="zh-TW" altLang="en-US" sz="2400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快樂</a:t>
            </a:r>
            <a:r>
              <a:rPr lang="en-US" altLang="zh-TW" sz="2400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!</a:t>
            </a:r>
            <a:endParaRPr lang="zh-TW" altLang="en-US" sz="2400" dirty="0"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5635322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文鼎甜妞體P" panose="020B0602010101010101" pitchFamily="34" charset="-120"/>
          <a:ea typeface="文鼎甜妞體P" panose="020B0602010101010101" pitchFamily="34" charset="-120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>
              <a:lnSpc>
                <a:spcPct val="300000"/>
              </a:lnSpc>
            </a:pPr>
            <a:r>
              <a:rPr lang="zh-TW" altLang="en-US" dirty="0" smtClean="0"/>
              <a:t>新年新希</a:t>
            </a:r>
            <a:r>
              <a:rPr lang="zh-TW" altLang="en-US" dirty="0"/>
              <a:t>望</a:t>
            </a:r>
            <a:endParaRPr lang="zh-TW" altLang="en-US" dirty="0"/>
          </a:p>
        </p:txBody>
      </p:sp>
      <p:pic>
        <p:nvPicPr>
          <p:cNvPr id="6" name="內容版面配置區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7998" y="1825625"/>
            <a:ext cx="6708004" cy="4351338"/>
          </a:xfrm>
        </p:spPr>
      </p:pic>
    </p:spTree>
    <p:extLst>
      <p:ext uri="{BB962C8B-B14F-4D97-AF65-F5344CB8AC3E}">
        <p14:creationId xmlns:p14="http://schemas.microsoft.com/office/powerpoint/2010/main" val="15049175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42</TotalTime>
  <Words>3</Words>
  <Application>Microsoft Office PowerPoint</Application>
  <PresentationFormat>如螢幕大小 (4:3)</PresentationFormat>
  <Paragraphs>1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7" baseType="lpstr">
      <vt:lpstr>文鼎中特毛楷</vt:lpstr>
      <vt:lpstr>文鼎甜妞體P</vt:lpstr>
      <vt:lpstr>新細明體</vt:lpstr>
      <vt:lpstr>Arial</vt:lpstr>
      <vt:lpstr>Calibri</vt:lpstr>
      <vt:lpstr>Office 佈景主題</vt:lpstr>
      <vt:lpstr>新年新希望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Windows 使用者</dc:creator>
  <cp:lastModifiedBy>Windows 使用者</cp:lastModifiedBy>
  <cp:revision>5</cp:revision>
  <dcterms:created xsi:type="dcterms:W3CDTF">2022-12-06T06:35:54Z</dcterms:created>
  <dcterms:modified xsi:type="dcterms:W3CDTF">2022-12-13T06:55:04Z</dcterms:modified>
</cp:coreProperties>
</file>