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3A91E-858C-4A72-9EFE-6485B050C09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AAC45-6DED-468A-A924-67DF0D193E95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575" y="389011"/>
            <a:ext cx="1150661" cy="105342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0129" y="64558"/>
            <a:ext cx="1269841" cy="1409524"/>
          </a:xfrm>
          <a:prstGeom prst="rect">
            <a:avLst/>
          </a:prstGeom>
        </p:spPr>
      </p:pic>
      <p:sp>
        <p:nvSpPr>
          <p:cNvPr id="10" name="菱形 9"/>
          <p:cNvSpPr/>
          <p:nvPr userDrawn="1"/>
        </p:nvSpPr>
        <p:spPr>
          <a:xfrm>
            <a:off x="7688686" y="1189842"/>
            <a:ext cx="1326524" cy="1313645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春</a:t>
            </a:r>
            <a:endParaRPr lang="zh-TW" altLang="en-US" sz="5400" dirty="0">
              <a:solidFill>
                <a:schemeClr val="tx1">
                  <a:lumMod val="95000"/>
                  <a:lumOff val="5000"/>
                </a:schemeClr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sp>
        <p:nvSpPr>
          <p:cNvPr id="12" name="文字方塊 11"/>
          <p:cNvSpPr txBox="1"/>
          <p:nvPr userDrawn="1"/>
        </p:nvSpPr>
        <p:spPr>
          <a:xfrm>
            <a:off x="7456868" y="571021"/>
            <a:ext cx="15583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2060"/>
                </a:solidFill>
              </a:rPr>
              <a:t>兔年快樂</a:t>
            </a:r>
            <a:endParaRPr lang="zh-TW" alt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653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3A91E-858C-4A72-9EFE-6485B050C09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AAC45-6DED-468A-A924-67DF0D193E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3113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3A91E-858C-4A72-9EFE-6485B050C09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AAC45-6DED-468A-A924-67DF0D193E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6795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3A91E-858C-4A72-9EFE-6485B050C09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AAC45-6DED-468A-A924-67DF0D193E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31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3A91E-858C-4A72-9EFE-6485B050C09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AAC45-6DED-468A-A924-67DF0D193E95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575" y="389011"/>
            <a:ext cx="1150661" cy="105342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0129" y="64558"/>
            <a:ext cx="1269841" cy="1409524"/>
          </a:xfrm>
          <a:prstGeom prst="rect">
            <a:avLst/>
          </a:prstGeom>
        </p:spPr>
      </p:pic>
      <p:sp>
        <p:nvSpPr>
          <p:cNvPr id="10" name="菱形 9"/>
          <p:cNvSpPr/>
          <p:nvPr userDrawn="1"/>
        </p:nvSpPr>
        <p:spPr>
          <a:xfrm>
            <a:off x="7688686" y="1189842"/>
            <a:ext cx="1326524" cy="1313645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春</a:t>
            </a:r>
            <a:endParaRPr lang="zh-TW" altLang="en-US" sz="5400" dirty="0">
              <a:solidFill>
                <a:schemeClr val="tx1">
                  <a:lumMod val="95000"/>
                  <a:lumOff val="5000"/>
                </a:schemeClr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sp>
        <p:nvSpPr>
          <p:cNvPr id="12" name="文字方塊 11"/>
          <p:cNvSpPr txBox="1"/>
          <p:nvPr userDrawn="1"/>
        </p:nvSpPr>
        <p:spPr>
          <a:xfrm>
            <a:off x="7456868" y="571021"/>
            <a:ext cx="15583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2060"/>
                </a:solidFill>
              </a:rPr>
              <a:t>兔年快樂</a:t>
            </a:r>
            <a:endParaRPr lang="zh-TW" alt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4096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3A91E-858C-4A72-9EFE-6485B050C09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AAC45-6DED-468A-A924-67DF0D193E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1867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3A91E-858C-4A72-9EFE-6485B050C09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AAC45-6DED-468A-A924-67DF0D193E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1882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3A91E-858C-4A72-9EFE-6485B050C09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AAC45-6DED-468A-A924-67DF0D193E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884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3A91E-858C-4A72-9EFE-6485B050C09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AAC45-6DED-468A-A924-67DF0D193E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072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3A91E-858C-4A72-9EFE-6485B050C09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AAC45-6DED-468A-A924-67DF0D193E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4506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3A91E-858C-4A72-9EFE-6485B050C09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AAC45-6DED-468A-A924-67DF0D193E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840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3A91E-858C-4A72-9EFE-6485B050C09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AAC45-6DED-468A-A924-67DF0D193E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3883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按一下以編輯母片標題樣式吐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762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3A91E-858C-4A72-9EFE-6485B050C09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AAC45-6DED-468A-A924-67DF0D193E95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848" y="615208"/>
            <a:ext cx="1126200" cy="1031029"/>
          </a:xfrm>
          <a:prstGeom prst="rect">
            <a:avLst/>
          </a:prstGeom>
        </p:spPr>
      </p:pic>
      <p:sp>
        <p:nvSpPr>
          <p:cNvPr id="8" name="菱形 7"/>
          <p:cNvSpPr/>
          <p:nvPr userDrawn="1"/>
        </p:nvSpPr>
        <p:spPr>
          <a:xfrm>
            <a:off x="8152327" y="1197735"/>
            <a:ext cx="991673" cy="978795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春</a:t>
            </a:r>
            <a:endParaRPr lang="zh-TW" altLang="en-US" sz="4000" dirty="0">
              <a:solidFill>
                <a:schemeClr val="tx1">
                  <a:lumMod val="85000"/>
                  <a:lumOff val="15000"/>
                </a:schemeClr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0749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1981378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文鼎特毛楷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2022-12-06T06:35:46Z</dcterms:created>
  <dcterms:modified xsi:type="dcterms:W3CDTF">2022-12-13T06:55:41Z</dcterms:modified>
</cp:coreProperties>
</file>