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21C6-FA39-45F6-A46C-FB30BA19BB0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85AB-7777-4C95-B141-AE9CD8A19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17149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21C6-FA39-45F6-A46C-FB30BA19BB0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85AB-7777-4C95-B141-AE9CD8A19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3597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21C6-FA39-45F6-A46C-FB30BA19BB0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85AB-7777-4C95-B141-AE9CD8A19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048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21C6-FA39-45F6-A46C-FB30BA19BB0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85AB-7777-4C95-B141-AE9CD8A19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85740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21C6-FA39-45F6-A46C-FB30BA19BB0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85AB-7777-4C95-B141-AE9CD8A19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9865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21C6-FA39-45F6-A46C-FB30BA19BB0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85AB-7777-4C95-B141-AE9CD8A19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0093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21C6-FA39-45F6-A46C-FB30BA19BB0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85AB-7777-4C95-B141-AE9CD8A19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3887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21C6-FA39-45F6-A46C-FB30BA19BB0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85AB-7777-4C95-B141-AE9CD8A19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351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21C6-FA39-45F6-A46C-FB30BA19BB0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85AB-7777-4C95-B141-AE9CD8A19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1155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21C6-FA39-45F6-A46C-FB30BA19BB0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85AB-7777-4C95-B141-AE9CD8A19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1537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F21C6-FA39-45F6-A46C-FB30BA19BB0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885AB-7777-4C95-B141-AE9CD8A191E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564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heart">
            <a:avLst/>
          </a:prstGeom>
          <a:noFill/>
          <a:ln w="76200">
            <a:solidFill>
              <a:srgbClr val="C0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F21C6-FA39-45F6-A46C-FB30BA19BB0C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C885AB-7777-4C95-B141-AE9CD8A191E0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22006" y="474314"/>
            <a:ext cx="1378073" cy="1261617"/>
          </a:xfrm>
          <a:prstGeom prst="rect">
            <a:avLst/>
          </a:prstGeom>
        </p:spPr>
      </p:pic>
      <p:sp>
        <p:nvSpPr>
          <p:cNvPr id="8" name="文字方塊 7"/>
          <p:cNvSpPr txBox="1"/>
          <p:nvPr userDrawn="1"/>
        </p:nvSpPr>
        <p:spPr>
          <a:xfrm>
            <a:off x="4775647" y="58669"/>
            <a:ext cx="2400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兔年快樂</a:t>
            </a:r>
            <a:endParaRPr lang="zh-TW" altLang="en-US" sz="2800" dirty="0">
              <a:solidFill>
                <a:srgbClr val="FF0000"/>
              </a:solidFill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753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solidFill>
                  <a:srgbClr val="FF0000"/>
                </a:solidFill>
              </a:rPr>
              <a:t>新年快樂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998" y="1864814"/>
            <a:ext cx="6708004" cy="4351338"/>
          </a:xfrm>
        </p:spPr>
      </p:pic>
    </p:spTree>
    <p:extLst>
      <p:ext uri="{BB962C8B-B14F-4D97-AF65-F5344CB8AC3E}">
        <p14:creationId xmlns:p14="http://schemas.microsoft.com/office/powerpoint/2010/main" val="323884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1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Arial</vt:lpstr>
      <vt:lpstr>Bookman Old Style</vt:lpstr>
      <vt:lpstr>Calibri</vt:lpstr>
      <vt:lpstr>Calibri Light</vt:lpstr>
      <vt:lpstr>Office 佈景主題</vt:lpstr>
      <vt:lpstr>新年快樂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5</cp:revision>
  <dcterms:created xsi:type="dcterms:W3CDTF">2022-12-06T06:36:15Z</dcterms:created>
  <dcterms:modified xsi:type="dcterms:W3CDTF">2022-12-13T06:53:46Z</dcterms:modified>
</cp:coreProperties>
</file>