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974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292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903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650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637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652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931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8484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857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901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601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42A04-0C50-40C7-94A6-3B78046388B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F54DB-929B-4F10-A886-D2E7A7BA362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2" y="83743"/>
            <a:ext cx="1407652" cy="1562494"/>
          </a:xfrm>
          <a:prstGeom prst="rect">
            <a:avLst/>
          </a:prstGeom>
        </p:spPr>
      </p:pic>
      <p:sp>
        <p:nvSpPr>
          <p:cNvPr id="12" name="菱形 11"/>
          <p:cNvSpPr/>
          <p:nvPr userDrawn="1"/>
        </p:nvSpPr>
        <p:spPr>
          <a:xfrm rot="10800000">
            <a:off x="7486650" y="242824"/>
            <a:ext cx="1266936" cy="1192256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450761" y="1729980"/>
            <a:ext cx="8302825" cy="416854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55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7839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/>
              <a:t>新年快</a:t>
            </a:r>
            <a:r>
              <a:rPr lang="zh-TW" altLang="en-US" sz="5400" dirty="0"/>
              <a:t>樂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29" y="1827378"/>
            <a:ext cx="7667898" cy="3959786"/>
          </a:xfrm>
        </p:spPr>
      </p:pic>
      <p:sp>
        <p:nvSpPr>
          <p:cNvPr id="7" name="文字方塊 6"/>
          <p:cNvSpPr txBox="1"/>
          <p:nvPr/>
        </p:nvSpPr>
        <p:spPr>
          <a:xfrm>
            <a:off x="2259874" y="5904411"/>
            <a:ext cx="849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/>
              <a:t>我</a:t>
            </a:r>
            <a:endParaRPr lang="zh-TW" altLang="en-US" sz="60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4493942" y="5892500"/>
            <a:ext cx="91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dirty="0" smtClean="0"/>
              <a:t>22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7152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2022-12-06T06:38:01Z</dcterms:created>
  <dcterms:modified xsi:type="dcterms:W3CDTF">2022-12-13T06:53:42Z</dcterms:modified>
</cp:coreProperties>
</file>