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5F6D8-EE5D-4D43-A8B5-F9B8829E6E5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D1A23-B3B5-4C12-BBBF-6CA57FB57C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615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022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14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66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88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0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35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772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594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085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15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308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74E4B-C2DF-4B5D-A9CF-0BA033036DC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F8294-38A0-41D5-8E77-B00601225983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9841" cy="1409524"/>
          </a:xfrm>
          <a:prstGeom prst="rect">
            <a:avLst/>
          </a:prstGeom>
        </p:spPr>
      </p:pic>
      <p:sp>
        <p:nvSpPr>
          <p:cNvPr id="10" name="圓角矩形 9"/>
          <p:cNvSpPr/>
          <p:nvPr userDrawn="1"/>
        </p:nvSpPr>
        <p:spPr>
          <a:xfrm>
            <a:off x="2137893" y="2055815"/>
            <a:ext cx="5705341" cy="2799520"/>
          </a:xfrm>
          <a:prstGeom prst="roundRect">
            <a:avLst/>
          </a:prstGeom>
          <a:noFill/>
          <a:ln w="762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63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25843" y="274321"/>
            <a:ext cx="7370530" cy="1619794"/>
          </a:xfrm>
        </p:spPr>
        <p:txBody>
          <a:bodyPr/>
          <a:lstStyle/>
          <a:p>
            <a:r>
              <a:rPr lang="zh-TW" altLang="en-US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新年快樂</a:t>
            </a:r>
            <a:endParaRPr lang="zh-TW" altLang="en-US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71" y="3975352"/>
            <a:ext cx="1542463" cy="256489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734" y="2286828"/>
            <a:ext cx="5434148" cy="235152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" y="5315752"/>
            <a:ext cx="901587" cy="82539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372" y="5397246"/>
            <a:ext cx="901587" cy="82539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68158"/>
            <a:ext cx="1457720" cy="188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78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文鼎超顏楷</vt:lpstr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2022-12-06T06:35:44Z</dcterms:created>
  <dcterms:modified xsi:type="dcterms:W3CDTF">2022-12-13T07:03:40Z</dcterms:modified>
</cp:coreProperties>
</file>