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8DE825-37BA-494D-888A-F906B867DE87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BFB37E5-AB4F-45B3-B3B7-712F072CB45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A0A980E-04FE-48BA-A09B-83282D4DE601}" type="parTrans" cxnId="{6630ADCF-CF4C-433E-B8AA-064CFED26B84}">
      <dgm:prSet/>
      <dgm:spPr/>
      <dgm:t>
        <a:bodyPr/>
        <a:lstStyle/>
        <a:p>
          <a:endParaRPr lang="zh-TW" altLang="en-US"/>
        </a:p>
      </dgm:t>
    </dgm:pt>
    <dgm:pt modelId="{3C15A107-BDBA-437C-991A-1810579BB1A9}" type="sibTrans" cxnId="{6630ADCF-CF4C-433E-B8AA-064CFED26B84}">
      <dgm:prSet/>
      <dgm:spPr/>
      <dgm:t>
        <a:bodyPr/>
        <a:lstStyle/>
        <a:p>
          <a:endParaRPr lang="zh-TW" altLang="en-US"/>
        </a:p>
      </dgm:t>
    </dgm:pt>
    <dgm:pt modelId="{F39B410A-A39B-4EBD-97DB-BC3597B665F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28FCDEF-EBDB-4671-B25F-D46DAA2F0647}" type="parTrans" cxnId="{A1A2A402-07F5-4802-837C-AC2D6D921382}">
      <dgm:prSet/>
      <dgm:spPr/>
      <dgm:t>
        <a:bodyPr/>
        <a:lstStyle/>
        <a:p>
          <a:endParaRPr lang="zh-TW" altLang="en-US"/>
        </a:p>
      </dgm:t>
    </dgm:pt>
    <dgm:pt modelId="{62C62CDC-9346-41BE-88E4-50CE381BBDDD}" type="sibTrans" cxnId="{A1A2A402-07F5-4802-837C-AC2D6D921382}">
      <dgm:prSet/>
      <dgm:spPr/>
      <dgm:t>
        <a:bodyPr/>
        <a:lstStyle/>
        <a:p>
          <a:endParaRPr lang="zh-TW" altLang="en-US"/>
        </a:p>
      </dgm:t>
    </dgm:pt>
    <dgm:pt modelId="{CE607430-9524-42AD-8070-23F75C40029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32E5B1B-EC95-48C1-98ED-2D9AD6CDEC77}" type="parTrans" cxnId="{2E927C3F-21C4-492B-BBF4-29F9DBEDD4CD}">
      <dgm:prSet/>
      <dgm:spPr/>
      <dgm:t>
        <a:bodyPr/>
        <a:lstStyle/>
        <a:p>
          <a:endParaRPr lang="zh-TW" altLang="en-US"/>
        </a:p>
      </dgm:t>
    </dgm:pt>
    <dgm:pt modelId="{C64A5A50-4F0E-444B-B01C-42566081DC64}" type="sibTrans" cxnId="{2E927C3F-21C4-492B-BBF4-29F9DBEDD4CD}">
      <dgm:prSet/>
      <dgm:spPr/>
      <dgm:t>
        <a:bodyPr/>
        <a:lstStyle/>
        <a:p>
          <a:endParaRPr lang="zh-TW" altLang="en-US"/>
        </a:p>
      </dgm:t>
    </dgm:pt>
    <dgm:pt modelId="{106456B1-5D3E-4E3D-823A-17385B15E85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C3DDBF9-EBA7-4154-B276-58EC47E8C8B4}" type="parTrans" cxnId="{61FAE2C5-DB4E-4146-9958-36687C2BFA54}">
      <dgm:prSet/>
      <dgm:spPr/>
      <dgm:t>
        <a:bodyPr/>
        <a:lstStyle/>
        <a:p>
          <a:endParaRPr lang="zh-TW" altLang="en-US"/>
        </a:p>
      </dgm:t>
    </dgm:pt>
    <dgm:pt modelId="{8F4183AA-F63A-415E-8D21-1FD5131ABE57}" type="sibTrans" cxnId="{61FAE2C5-DB4E-4146-9958-36687C2BFA54}">
      <dgm:prSet/>
      <dgm:spPr/>
      <dgm:t>
        <a:bodyPr/>
        <a:lstStyle/>
        <a:p>
          <a:endParaRPr lang="zh-TW" altLang="en-US"/>
        </a:p>
      </dgm:t>
    </dgm:pt>
    <dgm:pt modelId="{98F9E55A-AA4B-483A-BA47-6C1F425D785E}" type="pres">
      <dgm:prSet presAssocID="{178DE825-37BA-494D-888A-F906B867DE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B0C3784-E3FC-4B04-BD9A-79436831C1F2}" type="pres">
      <dgm:prSet presAssocID="{178DE825-37BA-494D-888A-F906B867DE87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4ABDA302-66BF-4F50-B8AE-74463189700F}" type="pres">
      <dgm:prSet presAssocID="{178DE825-37BA-494D-888A-F906B867DE87}" presName="linComp" presStyleCnt="0"/>
      <dgm:spPr/>
      <dgm:t>
        <a:bodyPr/>
        <a:lstStyle/>
        <a:p>
          <a:endParaRPr lang="zh-TW" altLang="en-US"/>
        </a:p>
      </dgm:t>
    </dgm:pt>
    <dgm:pt modelId="{8C823474-F4F9-4478-9644-C71F0E0898A1}" type="pres">
      <dgm:prSet presAssocID="{FBFB37E5-AB4F-45B3-B3B7-712F072CB459}" presName="compNode" presStyleCnt="0"/>
      <dgm:spPr/>
      <dgm:t>
        <a:bodyPr/>
        <a:lstStyle/>
        <a:p>
          <a:endParaRPr lang="zh-TW" altLang="en-US"/>
        </a:p>
      </dgm:t>
    </dgm:pt>
    <dgm:pt modelId="{E0C8F466-7F24-4601-94C7-32FE53818591}" type="pres">
      <dgm:prSet presAssocID="{FBFB37E5-AB4F-45B3-B3B7-712F072CB45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3E9BE13-66A7-422E-9EB4-CA1484B6AA70}" type="pres">
      <dgm:prSet presAssocID="{FBFB37E5-AB4F-45B3-B3B7-712F072CB45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5B5766-C92E-4B35-94A2-D7E0CA0828D8}" type="pres">
      <dgm:prSet presAssocID="{FBFB37E5-AB4F-45B3-B3B7-712F072CB45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3A30E470-FDB2-4C1C-8E92-1D429D842345}" type="pres">
      <dgm:prSet presAssocID="{FBFB37E5-AB4F-45B3-B3B7-712F072CB45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A75A6C6-3726-48B8-8A9C-C1946049451B}" type="pres">
      <dgm:prSet presAssocID="{3C15A107-BDBA-437C-991A-1810579BB1A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95BD5DC-C305-401C-BD96-31C0A2291459}" type="pres">
      <dgm:prSet presAssocID="{F39B410A-A39B-4EBD-97DB-BC3597B665F7}" presName="compNode" presStyleCnt="0"/>
      <dgm:spPr/>
      <dgm:t>
        <a:bodyPr/>
        <a:lstStyle/>
        <a:p>
          <a:endParaRPr lang="zh-TW" altLang="en-US"/>
        </a:p>
      </dgm:t>
    </dgm:pt>
    <dgm:pt modelId="{E291165F-154B-4241-A800-6CF1D51AD483}" type="pres">
      <dgm:prSet presAssocID="{F39B410A-A39B-4EBD-97DB-BC3597B665F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7C36E46-46BD-49B3-B22E-740875269FE3}" type="pres">
      <dgm:prSet presAssocID="{F39B410A-A39B-4EBD-97DB-BC3597B665F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8AE626-11C6-4951-A076-DBAADCAD2942}" type="pres">
      <dgm:prSet presAssocID="{F39B410A-A39B-4EBD-97DB-BC3597B665F7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AA51401-D7AE-40DB-B208-1C719CEB83ED}" type="pres">
      <dgm:prSet presAssocID="{F39B410A-A39B-4EBD-97DB-BC3597B665F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8F0A3F-5C72-4E5F-AF8C-0CF19BFA5894}" type="pres">
      <dgm:prSet presAssocID="{62C62CDC-9346-41BE-88E4-50CE381BBDD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199DDEC-EE48-4B7F-AAD5-A6E5E09DB2A7}" type="pres">
      <dgm:prSet presAssocID="{CE607430-9524-42AD-8070-23F75C40029D}" presName="compNode" presStyleCnt="0"/>
      <dgm:spPr/>
      <dgm:t>
        <a:bodyPr/>
        <a:lstStyle/>
        <a:p>
          <a:endParaRPr lang="zh-TW" altLang="en-US"/>
        </a:p>
      </dgm:t>
    </dgm:pt>
    <dgm:pt modelId="{4F1E41DB-70E4-4BA5-A05D-7FDFF06A14B5}" type="pres">
      <dgm:prSet presAssocID="{CE607430-9524-42AD-8070-23F75C40029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CB2B264-CD29-4487-8430-BF913A58117F}" type="pres">
      <dgm:prSet presAssocID="{CE607430-9524-42AD-8070-23F75C40029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D70395-9DEC-46AF-BE02-669B35FF86F3}" type="pres">
      <dgm:prSet presAssocID="{CE607430-9524-42AD-8070-23F75C40029D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2AB1FDA-8A85-4D3D-BCD4-6511F36FFA3C}" type="pres">
      <dgm:prSet presAssocID="{CE607430-9524-42AD-8070-23F75C40029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B2C229-EB2F-4004-AF33-39248BA2468D}" type="pres">
      <dgm:prSet presAssocID="{C64A5A50-4F0E-444B-B01C-42566081DC6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BA2F100-1025-404B-8B19-929B46C17082}" type="pres">
      <dgm:prSet presAssocID="{106456B1-5D3E-4E3D-823A-17385B15E859}" presName="compNode" presStyleCnt="0"/>
      <dgm:spPr/>
      <dgm:t>
        <a:bodyPr/>
        <a:lstStyle/>
        <a:p>
          <a:endParaRPr lang="zh-TW" altLang="en-US"/>
        </a:p>
      </dgm:t>
    </dgm:pt>
    <dgm:pt modelId="{B422C379-97B2-40C9-AF22-5F8D9CE6F291}" type="pres">
      <dgm:prSet presAssocID="{106456B1-5D3E-4E3D-823A-17385B15E85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855D34F-188B-430B-A2D5-5E7B2EF4DEFF}" type="pres">
      <dgm:prSet presAssocID="{106456B1-5D3E-4E3D-823A-17385B15E85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D104BB-43F8-418C-ADBA-D8E0B7C75254}" type="pres">
      <dgm:prSet presAssocID="{106456B1-5D3E-4E3D-823A-17385B15E859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485085B-728B-48D2-A752-45EBC9D4E082}" type="pres">
      <dgm:prSet presAssocID="{106456B1-5D3E-4E3D-823A-17385B15E85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260CFB0-4991-4B02-B2AC-B6CCE827FCE8}" type="presOf" srcId="{3C15A107-BDBA-437C-991A-1810579BB1A9}" destId="{7A75A6C6-3726-48B8-8A9C-C1946049451B}" srcOrd="0" destOrd="0" presId="urn:microsoft.com/office/officeart/2005/8/layout/hList7"/>
    <dgm:cxn modelId="{0CF0E965-178B-43DD-8D70-8516F96033D7}" type="presOf" srcId="{106456B1-5D3E-4E3D-823A-17385B15E859}" destId="{B422C379-97B2-40C9-AF22-5F8D9CE6F291}" srcOrd="0" destOrd="0" presId="urn:microsoft.com/office/officeart/2005/8/layout/hList7"/>
    <dgm:cxn modelId="{E05C312E-5479-4757-94DA-A9C34D7827A9}" type="presOf" srcId="{178DE825-37BA-494D-888A-F906B867DE87}" destId="{98F9E55A-AA4B-483A-BA47-6C1F425D785E}" srcOrd="0" destOrd="0" presId="urn:microsoft.com/office/officeart/2005/8/layout/hList7"/>
    <dgm:cxn modelId="{61FAE2C5-DB4E-4146-9958-36687C2BFA54}" srcId="{178DE825-37BA-494D-888A-F906B867DE87}" destId="{106456B1-5D3E-4E3D-823A-17385B15E859}" srcOrd="3" destOrd="0" parTransId="{7C3DDBF9-EBA7-4154-B276-58EC47E8C8B4}" sibTransId="{8F4183AA-F63A-415E-8D21-1FD5131ABE57}"/>
    <dgm:cxn modelId="{D48F9712-0639-40FC-A083-B730196DA13A}" type="presOf" srcId="{FBFB37E5-AB4F-45B3-B3B7-712F072CB459}" destId="{E0C8F466-7F24-4601-94C7-32FE53818591}" srcOrd="0" destOrd="0" presId="urn:microsoft.com/office/officeart/2005/8/layout/hList7"/>
    <dgm:cxn modelId="{617D2487-A942-43F5-AD9D-A2D1DD3C9E60}" type="presOf" srcId="{CE607430-9524-42AD-8070-23F75C40029D}" destId="{9CB2B264-CD29-4487-8430-BF913A58117F}" srcOrd="1" destOrd="0" presId="urn:microsoft.com/office/officeart/2005/8/layout/hList7"/>
    <dgm:cxn modelId="{934AF137-B6B0-4171-B142-19217D9295CB}" type="presOf" srcId="{106456B1-5D3E-4E3D-823A-17385B15E859}" destId="{9855D34F-188B-430B-A2D5-5E7B2EF4DEFF}" srcOrd="1" destOrd="0" presId="urn:microsoft.com/office/officeart/2005/8/layout/hList7"/>
    <dgm:cxn modelId="{A1A2A402-07F5-4802-837C-AC2D6D921382}" srcId="{178DE825-37BA-494D-888A-F906B867DE87}" destId="{F39B410A-A39B-4EBD-97DB-BC3597B665F7}" srcOrd="1" destOrd="0" parTransId="{828FCDEF-EBDB-4671-B25F-D46DAA2F0647}" sibTransId="{62C62CDC-9346-41BE-88E4-50CE381BBDDD}"/>
    <dgm:cxn modelId="{7A6EEC53-19FC-44E3-A458-B1C65E43A829}" type="presOf" srcId="{F39B410A-A39B-4EBD-97DB-BC3597B665F7}" destId="{57C36E46-46BD-49B3-B22E-740875269FE3}" srcOrd="1" destOrd="0" presId="urn:microsoft.com/office/officeart/2005/8/layout/hList7"/>
    <dgm:cxn modelId="{2E927C3F-21C4-492B-BBF4-29F9DBEDD4CD}" srcId="{178DE825-37BA-494D-888A-F906B867DE87}" destId="{CE607430-9524-42AD-8070-23F75C40029D}" srcOrd="2" destOrd="0" parTransId="{A32E5B1B-EC95-48C1-98ED-2D9AD6CDEC77}" sibTransId="{C64A5A50-4F0E-444B-B01C-42566081DC64}"/>
    <dgm:cxn modelId="{58E664BA-A2FA-4C8A-B682-F3426F977BBD}" type="presOf" srcId="{62C62CDC-9346-41BE-88E4-50CE381BBDDD}" destId="{F48F0A3F-5C72-4E5F-AF8C-0CF19BFA5894}" srcOrd="0" destOrd="0" presId="urn:microsoft.com/office/officeart/2005/8/layout/hList7"/>
    <dgm:cxn modelId="{116C4A6E-BDEF-4B0D-803A-64B94B0FBA1A}" type="presOf" srcId="{FBFB37E5-AB4F-45B3-B3B7-712F072CB459}" destId="{83E9BE13-66A7-422E-9EB4-CA1484B6AA70}" srcOrd="1" destOrd="0" presId="urn:microsoft.com/office/officeart/2005/8/layout/hList7"/>
    <dgm:cxn modelId="{94321B27-5425-4FEB-BA78-833A71B01140}" type="presOf" srcId="{CE607430-9524-42AD-8070-23F75C40029D}" destId="{4F1E41DB-70E4-4BA5-A05D-7FDFF06A14B5}" srcOrd="0" destOrd="0" presId="urn:microsoft.com/office/officeart/2005/8/layout/hList7"/>
    <dgm:cxn modelId="{6630ADCF-CF4C-433E-B8AA-064CFED26B84}" srcId="{178DE825-37BA-494D-888A-F906B867DE87}" destId="{FBFB37E5-AB4F-45B3-B3B7-712F072CB459}" srcOrd="0" destOrd="0" parTransId="{CA0A980E-04FE-48BA-A09B-83282D4DE601}" sibTransId="{3C15A107-BDBA-437C-991A-1810579BB1A9}"/>
    <dgm:cxn modelId="{EA0D6B61-00A2-4FFE-A991-E1C3B7C6603F}" type="presOf" srcId="{C64A5A50-4F0E-444B-B01C-42566081DC64}" destId="{07B2C229-EB2F-4004-AF33-39248BA2468D}" srcOrd="0" destOrd="0" presId="urn:microsoft.com/office/officeart/2005/8/layout/hList7"/>
    <dgm:cxn modelId="{F043DEE8-B6EF-47A0-89FA-5659063F66CB}" type="presOf" srcId="{F39B410A-A39B-4EBD-97DB-BC3597B665F7}" destId="{E291165F-154B-4241-A800-6CF1D51AD483}" srcOrd="0" destOrd="0" presId="urn:microsoft.com/office/officeart/2005/8/layout/hList7"/>
    <dgm:cxn modelId="{5167DDF3-1380-48B0-9A43-4F5B1993B217}" type="presParOf" srcId="{98F9E55A-AA4B-483A-BA47-6C1F425D785E}" destId="{3B0C3784-E3FC-4B04-BD9A-79436831C1F2}" srcOrd="0" destOrd="0" presId="urn:microsoft.com/office/officeart/2005/8/layout/hList7"/>
    <dgm:cxn modelId="{251F9DB4-C405-49CE-B85C-1D19C0C9E3D5}" type="presParOf" srcId="{98F9E55A-AA4B-483A-BA47-6C1F425D785E}" destId="{4ABDA302-66BF-4F50-B8AE-74463189700F}" srcOrd="1" destOrd="0" presId="urn:microsoft.com/office/officeart/2005/8/layout/hList7"/>
    <dgm:cxn modelId="{CA09F59A-86C2-45BC-BE50-E96F8F9CEFD2}" type="presParOf" srcId="{4ABDA302-66BF-4F50-B8AE-74463189700F}" destId="{8C823474-F4F9-4478-9644-C71F0E0898A1}" srcOrd="0" destOrd="0" presId="urn:microsoft.com/office/officeart/2005/8/layout/hList7"/>
    <dgm:cxn modelId="{5918FBAE-6EC9-4E74-8792-10432509D536}" type="presParOf" srcId="{8C823474-F4F9-4478-9644-C71F0E0898A1}" destId="{E0C8F466-7F24-4601-94C7-32FE53818591}" srcOrd="0" destOrd="0" presId="urn:microsoft.com/office/officeart/2005/8/layout/hList7"/>
    <dgm:cxn modelId="{DA6DC3E0-49FA-48C4-85C3-A600293C4369}" type="presParOf" srcId="{8C823474-F4F9-4478-9644-C71F0E0898A1}" destId="{83E9BE13-66A7-422E-9EB4-CA1484B6AA70}" srcOrd="1" destOrd="0" presId="urn:microsoft.com/office/officeart/2005/8/layout/hList7"/>
    <dgm:cxn modelId="{43AB99F4-52C0-470D-B785-B3141CBFAABA}" type="presParOf" srcId="{8C823474-F4F9-4478-9644-C71F0E0898A1}" destId="{6D5B5766-C92E-4B35-94A2-D7E0CA0828D8}" srcOrd="2" destOrd="0" presId="urn:microsoft.com/office/officeart/2005/8/layout/hList7"/>
    <dgm:cxn modelId="{1C9CD291-DBED-4090-A782-77A60FDD25FC}" type="presParOf" srcId="{8C823474-F4F9-4478-9644-C71F0E0898A1}" destId="{3A30E470-FDB2-4C1C-8E92-1D429D842345}" srcOrd="3" destOrd="0" presId="urn:microsoft.com/office/officeart/2005/8/layout/hList7"/>
    <dgm:cxn modelId="{0B403F23-8357-4AF5-879B-7A6D27AD3B91}" type="presParOf" srcId="{4ABDA302-66BF-4F50-B8AE-74463189700F}" destId="{7A75A6C6-3726-48B8-8A9C-C1946049451B}" srcOrd="1" destOrd="0" presId="urn:microsoft.com/office/officeart/2005/8/layout/hList7"/>
    <dgm:cxn modelId="{90BB9092-2767-4A87-AF3C-D074CA331D99}" type="presParOf" srcId="{4ABDA302-66BF-4F50-B8AE-74463189700F}" destId="{195BD5DC-C305-401C-BD96-31C0A2291459}" srcOrd="2" destOrd="0" presId="urn:microsoft.com/office/officeart/2005/8/layout/hList7"/>
    <dgm:cxn modelId="{D4FC4740-C04E-46A9-BE3E-F016FF6A827D}" type="presParOf" srcId="{195BD5DC-C305-401C-BD96-31C0A2291459}" destId="{E291165F-154B-4241-A800-6CF1D51AD483}" srcOrd="0" destOrd="0" presId="urn:microsoft.com/office/officeart/2005/8/layout/hList7"/>
    <dgm:cxn modelId="{C55D91EF-5F9B-4D6E-BA75-57168127BB52}" type="presParOf" srcId="{195BD5DC-C305-401C-BD96-31C0A2291459}" destId="{57C36E46-46BD-49B3-B22E-740875269FE3}" srcOrd="1" destOrd="0" presId="urn:microsoft.com/office/officeart/2005/8/layout/hList7"/>
    <dgm:cxn modelId="{C1DA6E9A-187F-4026-9773-C6D715A084DE}" type="presParOf" srcId="{195BD5DC-C305-401C-BD96-31C0A2291459}" destId="{A48AE626-11C6-4951-A076-DBAADCAD2942}" srcOrd="2" destOrd="0" presId="urn:microsoft.com/office/officeart/2005/8/layout/hList7"/>
    <dgm:cxn modelId="{D70F3917-2580-4D3F-8FE1-3D7BFC7A8C46}" type="presParOf" srcId="{195BD5DC-C305-401C-BD96-31C0A2291459}" destId="{BAA51401-D7AE-40DB-B208-1C719CEB83ED}" srcOrd="3" destOrd="0" presId="urn:microsoft.com/office/officeart/2005/8/layout/hList7"/>
    <dgm:cxn modelId="{5B386D7D-3EBB-4EAE-BE74-66D21FD7B536}" type="presParOf" srcId="{4ABDA302-66BF-4F50-B8AE-74463189700F}" destId="{F48F0A3F-5C72-4E5F-AF8C-0CF19BFA5894}" srcOrd="3" destOrd="0" presId="urn:microsoft.com/office/officeart/2005/8/layout/hList7"/>
    <dgm:cxn modelId="{E6BDB151-41C5-4ECA-89E2-53647657606A}" type="presParOf" srcId="{4ABDA302-66BF-4F50-B8AE-74463189700F}" destId="{4199DDEC-EE48-4B7F-AAD5-A6E5E09DB2A7}" srcOrd="4" destOrd="0" presId="urn:microsoft.com/office/officeart/2005/8/layout/hList7"/>
    <dgm:cxn modelId="{C342B01B-C133-40CB-AB00-340F29BB223D}" type="presParOf" srcId="{4199DDEC-EE48-4B7F-AAD5-A6E5E09DB2A7}" destId="{4F1E41DB-70E4-4BA5-A05D-7FDFF06A14B5}" srcOrd="0" destOrd="0" presId="urn:microsoft.com/office/officeart/2005/8/layout/hList7"/>
    <dgm:cxn modelId="{C3033A87-26D1-418D-AC71-2EA39177EF04}" type="presParOf" srcId="{4199DDEC-EE48-4B7F-AAD5-A6E5E09DB2A7}" destId="{9CB2B264-CD29-4487-8430-BF913A58117F}" srcOrd="1" destOrd="0" presId="urn:microsoft.com/office/officeart/2005/8/layout/hList7"/>
    <dgm:cxn modelId="{2AC95087-782F-4C15-AC58-9FFC9FA4B790}" type="presParOf" srcId="{4199DDEC-EE48-4B7F-AAD5-A6E5E09DB2A7}" destId="{CBD70395-9DEC-46AF-BE02-669B35FF86F3}" srcOrd="2" destOrd="0" presId="urn:microsoft.com/office/officeart/2005/8/layout/hList7"/>
    <dgm:cxn modelId="{4D5FC123-8CB1-4C0B-B19C-BE8C7F0D3283}" type="presParOf" srcId="{4199DDEC-EE48-4B7F-AAD5-A6E5E09DB2A7}" destId="{52AB1FDA-8A85-4D3D-BCD4-6511F36FFA3C}" srcOrd="3" destOrd="0" presId="urn:microsoft.com/office/officeart/2005/8/layout/hList7"/>
    <dgm:cxn modelId="{7C37226B-405F-4152-BFA2-5DC6F6FA7048}" type="presParOf" srcId="{4ABDA302-66BF-4F50-B8AE-74463189700F}" destId="{07B2C229-EB2F-4004-AF33-39248BA2468D}" srcOrd="5" destOrd="0" presId="urn:microsoft.com/office/officeart/2005/8/layout/hList7"/>
    <dgm:cxn modelId="{4279E650-E347-46DA-883C-DC3EDB52E71C}" type="presParOf" srcId="{4ABDA302-66BF-4F50-B8AE-74463189700F}" destId="{EBA2F100-1025-404B-8B19-929B46C17082}" srcOrd="6" destOrd="0" presId="urn:microsoft.com/office/officeart/2005/8/layout/hList7"/>
    <dgm:cxn modelId="{2529BD1D-4811-4FD1-B003-F85DD51DED7C}" type="presParOf" srcId="{EBA2F100-1025-404B-8B19-929B46C17082}" destId="{B422C379-97B2-40C9-AF22-5F8D9CE6F291}" srcOrd="0" destOrd="0" presId="urn:microsoft.com/office/officeart/2005/8/layout/hList7"/>
    <dgm:cxn modelId="{F5FAE6CC-FE70-4FA7-A7E3-AD3CD490989D}" type="presParOf" srcId="{EBA2F100-1025-404B-8B19-929B46C17082}" destId="{9855D34F-188B-430B-A2D5-5E7B2EF4DEFF}" srcOrd="1" destOrd="0" presId="urn:microsoft.com/office/officeart/2005/8/layout/hList7"/>
    <dgm:cxn modelId="{65137EF7-08B4-46CF-BED1-23890D92F76B}" type="presParOf" srcId="{EBA2F100-1025-404B-8B19-929B46C17082}" destId="{22D104BB-43F8-418C-ADBA-D8E0B7C75254}" srcOrd="2" destOrd="0" presId="urn:microsoft.com/office/officeart/2005/8/layout/hList7"/>
    <dgm:cxn modelId="{39960B01-BCC4-4074-B551-09EC90B0BBE4}" type="presParOf" srcId="{EBA2F100-1025-404B-8B19-929B46C17082}" destId="{D485085B-728B-48D2-A752-45EBC9D4E08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2ADBE9-9129-4D70-A9C1-92D73D6C822C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41BFD85A-AB07-4AD9-AB3B-17913C427AA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A18DC7A-001B-41B4-BBD3-ADC1AB6C38F6}" type="parTrans" cxnId="{B2C05747-66DE-491C-BB2C-D5C7867EC624}">
      <dgm:prSet/>
      <dgm:spPr/>
      <dgm:t>
        <a:bodyPr/>
        <a:lstStyle/>
        <a:p>
          <a:endParaRPr lang="zh-TW" altLang="en-US"/>
        </a:p>
      </dgm:t>
    </dgm:pt>
    <dgm:pt modelId="{34229BC9-E6C1-4172-BC33-70D2AA42FCEF}" type="sibTrans" cxnId="{B2C05747-66DE-491C-BB2C-D5C7867EC624}">
      <dgm:prSet/>
      <dgm:spPr/>
      <dgm:t>
        <a:bodyPr/>
        <a:lstStyle/>
        <a:p>
          <a:endParaRPr lang="zh-TW" altLang="en-US"/>
        </a:p>
      </dgm:t>
    </dgm:pt>
    <dgm:pt modelId="{49D3B6AA-5542-47D1-87F0-9DAA909738C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5B938AA9-5BF8-4032-9C7E-897681A8F1CF}" type="parTrans" cxnId="{5DE8D04C-A6EC-4778-A557-EE7DFE30851F}">
      <dgm:prSet/>
      <dgm:spPr/>
      <dgm:t>
        <a:bodyPr/>
        <a:lstStyle/>
        <a:p>
          <a:endParaRPr lang="zh-TW" altLang="en-US"/>
        </a:p>
      </dgm:t>
    </dgm:pt>
    <dgm:pt modelId="{F97DCF92-87A2-423A-B428-14E3723480D8}" type="sibTrans" cxnId="{5DE8D04C-A6EC-4778-A557-EE7DFE30851F}">
      <dgm:prSet/>
      <dgm:spPr/>
      <dgm:t>
        <a:bodyPr/>
        <a:lstStyle/>
        <a:p>
          <a:endParaRPr lang="zh-TW" altLang="en-US"/>
        </a:p>
      </dgm:t>
    </dgm:pt>
    <dgm:pt modelId="{2FFECF37-D811-451E-A519-F8FF4B653C6B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28945320-3AD3-4CCE-8CBC-740B1652B310}" type="parTrans" cxnId="{50745DD5-92BA-4FEB-A5D6-CFFD33AF6EAC}">
      <dgm:prSet/>
      <dgm:spPr/>
      <dgm:t>
        <a:bodyPr/>
        <a:lstStyle/>
        <a:p>
          <a:endParaRPr lang="zh-TW" altLang="en-US"/>
        </a:p>
      </dgm:t>
    </dgm:pt>
    <dgm:pt modelId="{F44E8847-2FB4-4562-A0CD-ADDB5C7D2124}" type="sibTrans" cxnId="{50745DD5-92BA-4FEB-A5D6-CFFD33AF6EAC}">
      <dgm:prSet/>
      <dgm:spPr/>
      <dgm:t>
        <a:bodyPr/>
        <a:lstStyle/>
        <a:p>
          <a:endParaRPr lang="zh-TW" altLang="en-US"/>
        </a:p>
      </dgm:t>
    </dgm:pt>
    <dgm:pt modelId="{3D2E1ED0-6AC9-4863-AEBA-83883D1BB66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9B5BAFB-DD37-4827-8531-F462F834B90A}" type="parTrans" cxnId="{2529387E-E6E7-4FD6-9494-B169321CF80C}">
      <dgm:prSet/>
      <dgm:spPr/>
      <dgm:t>
        <a:bodyPr/>
        <a:lstStyle/>
        <a:p>
          <a:endParaRPr lang="zh-TW" altLang="en-US"/>
        </a:p>
      </dgm:t>
    </dgm:pt>
    <dgm:pt modelId="{625D3FCE-C3B2-40EA-A86C-39FDCE123559}" type="sibTrans" cxnId="{2529387E-E6E7-4FD6-9494-B169321CF80C}">
      <dgm:prSet/>
      <dgm:spPr/>
      <dgm:t>
        <a:bodyPr/>
        <a:lstStyle/>
        <a:p>
          <a:endParaRPr lang="zh-TW" altLang="en-US"/>
        </a:p>
      </dgm:t>
    </dgm:pt>
    <dgm:pt modelId="{7660C07F-D7E4-4B13-9FDD-E99FB9E9E6DC}" type="pres">
      <dgm:prSet presAssocID="{392ADBE9-9129-4D70-A9C1-92D73D6C822C}" presName="rootNode" presStyleCnt="0">
        <dgm:presLayoutVars>
          <dgm:chMax/>
          <dgm:chPref/>
          <dgm:dir/>
          <dgm:animLvl val="lvl"/>
        </dgm:presLayoutVars>
      </dgm:prSet>
      <dgm:spPr/>
    </dgm:pt>
    <dgm:pt modelId="{C6B31D6E-6B0F-4E0B-A613-0577F6979417}" type="pres">
      <dgm:prSet presAssocID="{41BFD85A-AB07-4AD9-AB3B-17913C427AA4}" presName="composite" presStyleCnt="0"/>
      <dgm:spPr/>
    </dgm:pt>
    <dgm:pt modelId="{2AE2F87D-7743-4421-B0A9-13527BB7DD41}" type="pres">
      <dgm:prSet presAssocID="{41BFD85A-AB07-4AD9-AB3B-17913C427AA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51EC82D-8257-4586-8493-187F96476E68}" type="pres">
      <dgm:prSet presAssocID="{41BFD85A-AB07-4AD9-AB3B-17913C427AA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84997FA-029A-4B8B-A0C1-367C2135693C}" type="pres">
      <dgm:prSet presAssocID="{41BFD85A-AB07-4AD9-AB3B-17913C427AA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4037E3-BB3F-41E2-B7DF-5368AB347E8C}" type="pres">
      <dgm:prSet presAssocID="{34229BC9-E6C1-4172-BC33-70D2AA42FCEF}" presName="sibTrans" presStyleCnt="0"/>
      <dgm:spPr/>
    </dgm:pt>
    <dgm:pt modelId="{1D6BFD7B-347E-4F8C-A7A8-337BD0DBDC48}" type="pres">
      <dgm:prSet presAssocID="{2FFECF37-D811-451E-A519-F8FF4B653C6B}" presName="composite" presStyleCnt="0"/>
      <dgm:spPr/>
    </dgm:pt>
    <dgm:pt modelId="{B0B74131-B1EE-47A7-98C0-A5FFD20448AF}" type="pres">
      <dgm:prSet presAssocID="{2FFECF37-D811-451E-A519-F8FF4B653C6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C8456F5-AE97-4265-A698-DF5062780C5D}" type="pres">
      <dgm:prSet presAssocID="{2FFECF37-D811-451E-A519-F8FF4B653C6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842220-759A-4A11-B36F-2839498CD597}" type="pres">
      <dgm:prSet presAssocID="{2FFECF37-D811-451E-A519-F8FF4B653C6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2C05747-66DE-491C-BB2C-D5C7867EC624}" srcId="{392ADBE9-9129-4D70-A9C1-92D73D6C822C}" destId="{41BFD85A-AB07-4AD9-AB3B-17913C427AA4}" srcOrd="0" destOrd="0" parTransId="{FA18DC7A-001B-41B4-BBD3-ADC1AB6C38F6}" sibTransId="{34229BC9-E6C1-4172-BC33-70D2AA42FCEF}"/>
    <dgm:cxn modelId="{9642F1FE-0315-4100-8A24-D47A7F012EFF}" type="presOf" srcId="{41BFD85A-AB07-4AD9-AB3B-17913C427AA4}" destId="{2AE2F87D-7743-4421-B0A9-13527BB7DD41}" srcOrd="0" destOrd="0" presId="urn:microsoft.com/office/officeart/2008/layout/TitledPictureBlocks"/>
    <dgm:cxn modelId="{5DE8D04C-A6EC-4778-A557-EE7DFE30851F}" srcId="{41BFD85A-AB07-4AD9-AB3B-17913C427AA4}" destId="{49D3B6AA-5542-47D1-87F0-9DAA909738C9}" srcOrd="0" destOrd="0" parTransId="{5B938AA9-5BF8-4032-9C7E-897681A8F1CF}" sibTransId="{F97DCF92-87A2-423A-B428-14E3723480D8}"/>
    <dgm:cxn modelId="{2529387E-E6E7-4FD6-9494-B169321CF80C}" srcId="{2FFECF37-D811-451E-A519-F8FF4B653C6B}" destId="{3D2E1ED0-6AC9-4863-AEBA-83883D1BB667}" srcOrd="0" destOrd="0" parTransId="{19B5BAFB-DD37-4827-8531-F462F834B90A}" sibTransId="{625D3FCE-C3B2-40EA-A86C-39FDCE123559}"/>
    <dgm:cxn modelId="{5098729A-27C0-493C-89D4-0B750B6C0900}" type="presOf" srcId="{3D2E1ED0-6AC9-4863-AEBA-83883D1BB667}" destId="{FC842220-759A-4A11-B36F-2839498CD597}" srcOrd="0" destOrd="0" presId="urn:microsoft.com/office/officeart/2008/layout/TitledPictureBlocks"/>
    <dgm:cxn modelId="{50745DD5-92BA-4FEB-A5D6-CFFD33AF6EAC}" srcId="{392ADBE9-9129-4D70-A9C1-92D73D6C822C}" destId="{2FFECF37-D811-451E-A519-F8FF4B653C6B}" srcOrd="1" destOrd="0" parTransId="{28945320-3AD3-4CCE-8CBC-740B1652B310}" sibTransId="{F44E8847-2FB4-4562-A0CD-ADDB5C7D2124}"/>
    <dgm:cxn modelId="{B75D358F-CC10-49D8-B60C-3F0C3A581844}" type="presOf" srcId="{392ADBE9-9129-4D70-A9C1-92D73D6C822C}" destId="{7660C07F-D7E4-4B13-9FDD-E99FB9E9E6DC}" srcOrd="0" destOrd="0" presId="urn:microsoft.com/office/officeart/2008/layout/TitledPictureBlocks"/>
    <dgm:cxn modelId="{5EF6BC5A-F5D1-457E-BD9A-80608AECA9FE}" type="presOf" srcId="{49D3B6AA-5542-47D1-87F0-9DAA909738C9}" destId="{B84997FA-029A-4B8B-A0C1-367C2135693C}" srcOrd="0" destOrd="0" presId="urn:microsoft.com/office/officeart/2008/layout/TitledPictureBlocks"/>
    <dgm:cxn modelId="{0C239A52-41E8-476A-AF10-E0915C64C0BC}" type="presOf" srcId="{2FFECF37-D811-451E-A519-F8FF4B653C6B}" destId="{B0B74131-B1EE-47A7-98C0-A5FFD20448AF}" srcOrd="0" destOrd="0" presId="urn:microsoft.com/office/officeart/2008/layout/TitledPictureBlocks"/>
    <dgm:cxn modelId="{AC05C9EB-A7B6-4755-9478-6A80472422F8}" type="presParOf" srcId="{7660C07F-D7E4-4B13-9FDD-E99FB9E9E6DC}" destId="{C6B31D6E-6B0F-4E0B-A613-0577F6979417}" srcOrd="0" destOrd="0" presId="urn:microsoft.com/office/officeart/2008/layout/TitledPictureBlocks"/>
    <dgm:cxn modelId="{D15DAD18-5D91-4128-9F42-AFD087594FA3}" type="presParOf" srcId="{C6B31D6E-6B0F-4E0B-A613-0577F6979417}" destId="{2AE2F87D-7743-4421-B0A9-13527BB7DD41}" srcOrd="0" destOrd="0" presId="urn:microsoft.com/office/officeart/2008/layout/TitledPictureBlocks"/>
    <dgm:cxn modelId="{019D7246-055C-4C07-8CD3-73E51FE974DD}" type="presParOf" srcId="{C6B31D6E-6B0F-4E0B-A613-0577F6979417}" destId="{151EC82D-8257-4586-8493-187F96476E68}" srcOrd="1" destOrd="0" presId="urn:microsoft.com/office/officeart/2008/layout/TitledPictureBlocks"/>
    <dgm:cxn modelId="{B8606961-5375-4666-8411-A774D5133DCE}" type="presParOf" srcId="{C6B31D6E-6B0F-4E0B-A613-0577F6979417}" destId="{B84997FA-029A-4B8B-A0C1-367C2135693C}" srcOrd="2" destOrd="0" presId="urn:microsoft.com/office/officeart/2008/layout/TitledPictureBlocks"/>
    <dgm:cxn modelId="{35C6380C-A060-49B3-A257-8504BFF9BA1E}" type="presParOf" srcId="{7660C07F-D7E4-4B13-9FDD-E99FB9E9E6DC}" destId="{374037E3-BB3F-41E2-B7DF-5368AB347E8C}" srcOrd="1" destOrd="0" presId="urn:microsoft.com/office/officeart/2008/layout/TitledPictureBlocks"/>
    <dgm:cxn modelId="{B8285137-A427-4662-8ACC-C6EC55149A9F}" type="presParOf" srcId="{7660C07F-D7E4-4B13-9FDD-E99FB9E9E6DC}" destId="{1D6BFD7B-347E-4F8C-A7A8-337BD0DBDC48}" srcOrd="2" destOrd="0" presId="urn:microsoft.com/office/officeart/2008/layout/TitledPictureBlocks"/>
    <dgm:cxn modelId="{AA556ACE-51B8-44C5-85E2-1EDDF0A7BED4}" type="presParOf" srcId="{1D6BFD7B-347E-4F8C-A7A8-337BD0DBDC48}" destId="{B0B74131-B1EE-47A7-98C0-A5FFD20448AF}" srcOrd="0" destOrd="0" presId="urn:microsoft.com/office/officeart/2008/layout/TitledPictureBlocks"/>
    <dgm:cxn modelId="{5C732ADA-2B8E-47D3-86FE-B88173B65C9D}" type="presParOf" srcId="{1D6BFD7B-347E-4F8C-A7A8-337BD0DBDC48}" destId="{4C8456F5-AE97-4265-A698-DF5062780C5D}" srcOrd="1" destOrd="0" presId="urn:microsoft.com/office/officeart/2008/layout/TitledPictureBlocks"/>
    <dgm:cxn modelId="{38EF9F52-615E-4E8F-B27C-A49E22BC9224}" type="presParOf" srcId="{1D6BFD7B-347E-4F8C-A7A8-337BD0DBDC48}" destId="{FC842220-759A-4A11-B36F-2839498CD59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DBB814-C3AD-4232-B8A1-B8F397088FE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78B9129D-2375-4DAF-AFAF-FFD45B06B8D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50AA15D-9B89-46F5-93F8-FA7F4A6337F8}" type="parTrans" cxnId="{57341473-9326-4747-8EBE-53B731422A35}">
      <dgm:prSet/>
      <dgm:spPr/>
      <dgm:t>
        <a:bodyPr/>
        <a:lstStyle/>
        <a:p>
          <a:endParaRPr lang="zh-TW" altLang="en-US"/>
        </a:p>
      </dgm:t>
    </dgm:pt>
    <dgm:pt modelId="{DDE96078-5B67-4EC0-B932-4A5A024E64EC}" type="sibTrans" cxnId="{57341473-9326-4747-8EBE-53B731422A35}">
      <dgm:prSet/>
      <dgm:spPr/>
      <dgm:t>
        <a:bodyPr/>
        <a:lstStyle/>
        <a:p>
          <a:endParaRPr lang="zh-TW" altLang="en-US"/>
        </a:p>
      </dgm:t>
    </dgm:pt>
    <dgm:pt modelId="{C125AA1B-56D5-4FF3-BB80-1B6D89AE785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0527BD9-CD53-417F-B9D7-F82F7C29787B}" type="parTrans" cxnId="{F3FD52AE-4A43-450C-B263-2A0E236C9A20}">
      <dgm:prSet/>
      <dgm:spPr/>
      <dgm:t>
        <a:bodyPr/>
        <a:lstStyle/>
        <a:p>
          <a:endParaRPr lang="zh-TW" altLang="en-US"/>
        </a:p>
      </dgm:t>
    </dgm:pt>
    <dgm:pt modelId="{0DCB69DF-BAA0-4F1A-90BE-92BF6755135C}" type="sibTrans" cxnId="{F3FD52AE-4A43-450C-B263-2A0E236C9A20}">
      <dgm:prSet/>
      <dgm:spPr/>
      <dgm:t>
        <a:bodyPr/>
        <a:lstStyle/>
        <a:p>
          <a:endParaRPr lang="zh-TW" altLang="en-US"/>
        </a:p>
      </dgm:t>
    </dgm:pt>
    <dgm:pt modelId="{A829F7CD-4733-4CCA-84BF-403C9035E48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4936291-DB52-48A7-80D0-B65F5D678D14}" type="parTrans" cxnId="{3F3F1F3A-7E9F-4BE1-B19D-5B3140BA9491}">
      <dgm:prSet/>
      <dgm:spPr/>
      <dgm:t>
        <a:bodyPr/>
        <a:lstStyle/>
        <a:p>
          <a:endParaRPr lang="zh-TW" altLang="en-US"/>
        </a:p>
      </dgm:t>
    </dgm:pt>
    <dgm:pt modelId="{510CA88E-77EC-4064-A7FC-860DA9999531}" type="sibTrans" cxnId="{3F3F1F3A-7E9F-4BE1-B19D-5B3140BA9491}">
      <dgm:prSet/>
      <dgm:spPr/>
      <dgm:t>
        <a:bodyPr/>
        <a:lstStyle/>
        <a:p>
          <a:endParaRPr lang="zh-TW" altLang="en-US"/>
        </a:p>
      </dgm:t>
    </dgm:pt>
    <dgm:pt modelId="{150F7A04-C28A-4185-A17D-2B05B22E15D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2346CE0-010B-4DA1-B8D9-FE778DA93334}" type="parTrans" cxnId="{D9D3C9DF-99E2-4147-8FA3-B341BA53D427}">
      <dgm:prSet/>
      <dgm:spPr/>
      <dgm:t>
        <a:bodyPr/>
        <a:lstStyle/>
        <a:p>
          <a:endParaRPr lang="zh-TW" altLang="en-US"/>
        </a:p>
      </dgm:t>
    </dgm:pt>
    <dgm:pt modelId="{2367FFB3-4D85-4580-9D32-B72D3A457668}" type="sibTrans" cxnId="{D9D3C9DF-99E2-4147-8FA3-B341BA53D427}">
      <dgm:prSet/>
      <dgm:spPr/>
      <dgm:t>
        <a:bodyPr/>
        <a:lstStyle/>
        <a:p>
          <a:endParaRPr lang="zh-TW" altLang="en-US"/>
        </a:p>
      </dgm:t>
    </dgm:pt>
    <dgm:pt modelId="{C797A58D-DA15-488F-B897-CE09A561B96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34DD517-88ED-4AB6-9B3D-92DD6CD8FF07}" type="parTrans" cxnId="{777B904E-92C9-4D0E-B26F-8F299635ACEE}">
      <dgm:prSet/>
      <dgm:spPr/>
      <dgm:t>
        <a:bodyPr/>
        <a:lstStyle/>
        <a:p>
          <a:endParaRPr lang="zh-TW" altLang="en-US"/>
        </a:p>
      </dgm:t>
    </dgm:pt>
    <dgm:pt modelId="{3AC320FC-80D9-43CF-878E-30ABDD01167E}" type="sibTrans" cxnId="{777B904E-92C9-4D0E-B26F-8F299635ACEE}">
      <dgm:prSet/>
      <dgm:spPr/>
      <dgm:t>
        <a:bodyPr/>
        <a:lstStyle/>
        <a:p>
          <a:endParaRPr lang="zh-TW" altLang="en-US"/>
        </a:p>
      </dgm:t>
    </dgm:pt>
    <dgm:pt modelId="{141C3CB5-26BB-47F0-9B39-66B88F736C0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B549182-0395-4690-B71E-5817CA3769A8}" type="parTrans" cxnId="{C0217176-E718-4326-A158-CBB5FD2C6C2B}">
      <dgm:prSet/>
      <dgm:spPr/>
      <dgm:t>
        <a:bodyPr/>
        <a:lstStyle/>
        <a:p>
          <a:endParaRPr lang="zh-TW" altLang="en-US"/>
        </a:p>
      </dgm:t>
    </dgm:pt>
    <dgm:pt modelId="{8C3969DA-2544-40EF-8457-0D62F02FA0DA}" type="sibTrans" cxnId="{C0217176-E718-4326-A158-CBB5FD2C6C2B}">
      <dgm:prSet/>
      <dgm:spPr/>
      <dgm:t>
        <a:bodyPr/>
        <a:lstStyle/>
        <a:p>
          <a:endParaRPr lang="zh-TW" altLang="en-US"/>
        </a:p>
      </dgm:t>
    </dgm:pt>
    <dgm:pt modelId="{ACE989FA-7CBA-4510-9B82-1AEFDA9600EA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BEF2462D-5E91-480A-AB39-CC155BA01526}" type="parTrans" cxnId="{60AAEAB1-CF6A-4120-9936-106BC8FD51E0}">
      <dgm:prSet/>
      <dgm:spPr/>
      <dgm:t>
        <a:bodyPr/>
        <a:lstStyle/>
        <a:p>
          <a:endParaRPr lang="zh-TW" altLang="en-US"/>
        </a:p>
      </dgm:t>
    </dgm:pt>
    <dgm:pt modelId="{29D212B7-8585-4DA0-9CD8-48585100DD55}" type="sibTrans" cxnId="{60AAEAB1-CF6A-4120-9936-106BC8FD51E0}">
      <dgm:prSet/>
      <dgm:spPr/>
      <dgm:t>
        <a:bodyPr/>
        <a:lstStyle/>
        <a:p>
          <a:endParaRPr lang="zh-TW" altLang="en-US"/>
        </a:p>
      </dgm:t>
    </dgm:pt>
    <dgm:pt modelId="{5CE9B204-23DB-41A5-B05F-36F1E65F4CE8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A858345E-5100-43E4-8B80-78DD3AE7F020}" type="parTrans" cxnId="{0C35E64B-F418-44AD-A492-BC3C3F9744B7}">
      <dgm:prSet/>
      <dgm:spPr/>
      <dgm:t>
        <a:bodyPr/>
        <a:lstStyle/>
        <a:p>
          <a:endParaRPr lang="zh-TW" altLang="en-US"/>
        </a:p>
      </dgm:t>
    </dgm:pt>
    <dgm:pt modelId="{30FF0922-3ED3-40E7-B043-ADBFB8499FBB}" type="sibTrans" cxnId="{0C35E64B-F418-44AD-A492-BC3C3F9744B7}">
      <dgm:prSet/>
      <dgm:spPr/>
      <dgm:t>
        <a:bodyPr/>
        <a:lstStyle/>
        <a:p>
          <a:endParaRPr lang="zh-TW" altLang="en-US"/>
        </a:p>
      </dgm:t>
    </dgm:pt>
    <dgm:pt modelId="{806C26BD-FD23-46E7-B07B-4727CC89B8E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4FC1DBA7-303C-4AF0-B095-BBBB64794A86}" type="parTrans" cxnId="{111044A4-B97A-464D-8789-13535E594942}">
      <dgm:prSet/>
      <dgm:spPr/>
      <dgm:t>
        <a:bodyPr/>
        <a:lstStyle/>
        <a:p>
          <a:endParaRPr lang="zh-TW" altLang="en-US"/>
        </a:p>
      </dgm:t>
    </dgm:pt>
    <dgm:pt modelId="{A040E1D1-D98B-4865-B568-1DA7C6475657}" type="sibTrans" cxnId="{111044A4-B97A-464D-8789-13535E594942}">
      <dgm:prSet/>
      <dgm:spPr/>
      <dgm:t>
        <a:bodyPr/>
        <a:lstStyle/>
        <a:p>
          <a:endParaRPr lang="zh-TW" altLang="en-US"/>
        </a:p>
      </dgm:t>
    </dgm:pt>
    <dgm:pt modelId="{48C761F1-B68F-4A86-B69C-7BE46A2B8F21}" type="pres">
      <dgm:prSet presAssocID="{B2DBB814-C3AD-4232-B8A1-B8F397088FE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C1D794A-DE84-47D8-83BC-EF208B035ADF}" type="pres">
      <dgm:prSet presAssocID="{B2DBB814-C3AD-4232-B8A1-B8F397088FE2}" presName="cycle" presStyleCnt="0"/>
      <dgm:spPr/>
    </dgm:pt>
    <dgm:pt modelId="{5B7AA0A3-C6DC-44AE-8393-6AA6866484AD}" type="pres">
      <dgm:prSet presAssocID="{B2DBB814-C3AD-4232-B8A1-B8F397088FE2}" presName="centerShape" presStyleCnt="0"/>
      <dgm:spPr/>
    </dgm:pt>
    <dgm:pt modelId="{0720F50B-D488-400B-8E92-732EEFC3A81B}" type="pres">
      <dgm:prSet presAssocID="{B2DBB814-C3AD-4232-B8A1-B8F397088FE2}" presName="connSite" presStyleLbl="node1" presStyleIdx="0" presStyleCnt="4"/>
      <dgm:spPr/>
    </dgm:pt>
    <dgm:pt modelId="{A3245EFD-1340-4D1D-ABC7-52BA0C59584D}" type="pres">
      <dgm:prSet presAssocID="{B2DBB814-C3AD-4232-B8A1-B8F397088FE2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87C5A2-65EA-4353-89B6-A2246908EEE8}" type="pres">
      <dgm:prSet presAssocID="{050AA15D-9B89-46F5-93F8-FA7F4A6337F8}" presName="Name25" presStyleLbl="parChTrans1D1" presStyleIdx="0" presStyleCnt="3"/>
      <dgm:spPr/>
    </dgm:pt>
    <dgm:pt modelId="{63156E97-1697-4429-9F14-932C812AF0D5}" type="pres">
      <dgm:prSet presAssocID="{78B9129D-2375-4DAF-AFAF-FFD45B06B8D2}" presName="node" presStyleCnt="0"/>
      <dgm:spPr/>
    </dgm:pt>
    <dgm:pt modelId="{531E64F7-98A3-477C-8C02-299A7DA81612}" type="pres">
      <dgm:prSet presAssocID="{78B9129D-2375-4DAF-AFAF-FFD45B06B8D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96CBDE8-AFFB-4D2B-A69C-63B763A92274}" type="pres">
      <dgm:prSet presAssocID="{78B9129D-2375-4DAF-AFAF-FFD45B06B8D2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99BC61-E215-48F1-8638-1BF9F1287D66}" type="pres">
      <dgm:prSet presAssocID="{72346CE0-010B-4DA1-B8D9-FE778DA93334}" presName="Name25" presStyleLbl="parChTrans1D1" presStyleIdx="1" presStyleCnt="3"/>
      <dgm:spPr/>
    </dgm:pt>
    <dgm:pt modelId="{B5BA3B9F-4542-4660-ACA1-B7E946D97964}" type="pres">
      <dgm:prSet presAssocID="{150F7A04-C28A-4185-A17D-2B05B22E15D3}" presName="node" presStyleCnt="0"/>
      <dgm:spPr/>
    </dgm:pt>
    <dgm:pt modelId="{E6945216-DE01-4DB1-8AAB-4DF63A901A67}" type="pres">
      <dgm:prSet presAssocID="{150F7A04-C28A-4185-A17D-2B05B22E15D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925AC17-9009-423E-BBDB-99EEFBF7F120}" type="pres">
      <dgm:prSet presAssocID="{150F7A04-C28A-4185-A17D-2B05B22E15D3}" presName="childNode" presStyleLbl="revTx" presStyleIdx="1" presStyleCnt="3">
        <dgm:presLayoutVars>
          <dgm:bulletEnabled val="1"/>
        </dgm:presLayoutVars>
      </dgm:prSet>
      <dgm:spPr/>
    </dgm:pt>
    <dgm:pt modelId="{BDE47977-67CE-4EA0-9A02-108784638931}" type="pres">
      <dgm:prSet presAssocID="{BEF2462D-5E91-480A-AB39-CC155BA01526}" presName="Name25" presStyleLbl="parChTrans1D1" presStyleIdx="2" presStyleCnt="3"/>
      <dgm:spPr/>
    </dgm:pt>
    <dgm:pt modelId="{8604AB3C-4521-4BDF-90CB-14E5A066F6D3}" type="pres">
      <dgm:prSet presAssocID="{ACE989FA-7CBA-4510-9B82-1AEFDA9600EA}" presName="node" presStyleCnt="0"/>
      <dgm:spPr/>
    </dgm:pt>
    <dgm:pt modelId="{DC6DA54B-116F-4D26-880D-061A6C0B8FE4}" type="pres">
      <dgm:prSet presAssocID="{ACE989FA-7CBA-4510-9B82-1AEFDA9600E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8F70C6-7079-477D-A184-39588E40B21F}" type="pres">
      <dgm:prSet presAssocID="{ACE989FA-7CBA-4510-9B82-1AEFDA9600EA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3E894FD7-183D-4567-8A2F-D1CC272FAE5D}" type="presOf" srcId="{A829F7CD-4733-4CCA-84BF-403C9035E483}" destId="{396CBDE8-AFFB-4D2B-A69C-63B763A92274}" srcOrd="0" destOrd="1" presId="urn:microsoft.com/office/officeart/2005/8/layout/radial2"/>
    <dgm:cxn modelId="{F3FD52AE-4A43-450C-B263-2A0E236C9A20}" srcId="{78B9129D-2375-4DAF-AFAF-FFD45B06B8D2}" destId="{C125AA1B-56D5-4FF3-BB80-1B6D89AE785E}" srcOrd="0" destOrd="0" parTransId="{70527BD9-CD53-417F-B9D7-F82F7C29787B}" sibTransId="{0DCB69DF-BAA0-4F1A-90BE-92BF6755135C}"/>
    <dgm:cxn modelId="{D9D3C9DF-99E2-4147-8FA3-B341BA53D427}" srcId="{B2DBB814-C3AD-4232-B8A1-B8F397088FE2}" destId="{150F7A04-C28A-4185-A17D-2B05B22E15D3}" srcOrd="1" destOrd="0" parTransId="{72346CE0-010B-4DA1-B8D9-FE778DA93334}" sibTransId="{2367FFB3-4D85-4580-9D32-B72D3A457668}"/>
    <dgm:cxn modelId="{E6CA8B46-BA4C-47AB-8665-4B17EBF87F15}" type="presOf" srcId="{806C26BD-FD23-46E7-B07B-4727CC89B8E4}" destId="{638F70C6-7079-477D-A184-39588E40B21F}" srcOrd="0" destOrd="1" presId="urn:microsoft.com/office/officeart/2005/8/layout/radial2"/>
    <dgm:cxn modelId="{8B5A2A8F-E89E-4FA0-8152-818E6D81A360}" type="presOf" srcId="{141C3CB5-26BB-47F0-9B39-66B88F736C07}" destId="{4925AC17-9009-423E-BBDB-99EEFBF7F120}" srcOrd="0" destOrd="1" presId="urn:microsoft.com/office/officeart/2005/8/layout/radial2"/>
    <dgm:cxn modelId="{111044A4-B97A-464D-8789-13535E594942}" srcId="{ACE989FA-7CBA-4510-9B82-1AEFDA9600EA}" destId="{806C26BD-FD23-46E7-B07B-4727CC89B8E4}" srcOrd="1" destOrd="0" parTransId="{4FC1DBA7-303C-4AF0-B095-BBBB64794A86}" sibTransId="{A040E1D1-D98B-4865-B568-1DA7C6475657}"/>
    <dgm:cxn modelId="{4F4F1D45-4EB6-452C-8BF9-BA868EC1CB81}" type="presOf" srcId="{050AA15D-9B89-46F5-93F8-FA7F4A6337F8}" destId="{6687C5A2-65EA-4353-89B6-A2246908EEE8}" srcOrd="0" destOrd="0" presId="urn:microsoft.com/office/officeart/2005/8/layout/radial2"/>
    <dgm:cxn modelId="{A937C1E8-C788-4F82-9223-7C5BB4FB967B}" type="presOf" srcId="{ACE989FA-7CBA-4510-9B82-1AEFDA9600EA}" destId="{DC6DA54B-116F-4D26-880D-061A6C0B8FE4}" srcOrd="0" destOrd="0" presId="urn:microsoft.com/office/officeart/2005/8/layout/radial2"/>
    <dgm:cxn modelId="{B00B1890-A588-4390-B2D0-479C04D80224}" type="presOf" srcId="{72346CE0-010B-4DA1-B8D9-FE778DA93334}" destId="{BC99BC61-E215-48F1-8638-1BF9F1287D66}" srcOrd="0" destOrd="0" presId="urn:microsoft.com/office/officeart/2005/8/layout/radial2"/>
    <dgm:cxn modelId="{777B904E-92C9-4D0E-B26F-8F299635ACEE}" srcId="{150F7A04-C28A-4185-A17D-2B05B22E15D3}" destId="{C797A58D-DA15-488F-B897-CE09A561B96B}" srcOrd="0" destOrd="0" parTransId="{234DD517-88ED-4AB6-9B3D-92DD6CD8FF07}" sibTransId="{3AC320FC-80D9-43CF-878E-30ABDD01167E}"/>
    <dgm:cxn modelId="{0C35E64B-F418-44AD-A492-BC3C3F9744B7}" srcId="{ACE989FA-7CBA-4510-9B82-1AEFDA9600EA}" destId="{5CE9B204-23DB-41A5-B05F-36F1E65F4CE8}" srcOrd="0" destOrd="0" parTransId="{A858345E-5100-43E4-8B80-78DD3AE7F020}" sibTransId="{30FF0922-3ED3-40E7-B043-ADBFB8499FBB}"/>
    <dgm:cxn modelId="{39824C6B-FBC9-418B-8A57-3171C26C6C5C}" type="presOf" srcId="{150F7A04-C28A-4185-A17D-2B05B22E15D3}" destId="{E6945216-DE01-4DB1-8AAB-4DF63A901A67}" srcOrd="0" destOrd="0" presId="urn:microsoft.com/office/officeart/2005/8/layout/radial2"/>
    <dgm:cxn modelId="{622407F6-44ED-47D9-957A-999081430EC8}" type="presOf" srcId="{BEF2462D-5E91-480A-AB39-CC155BA01526}" destId="{BDE47977-67CE-4EA0-9A02-108784638931}" srcOrd="0" destOrd="0" presId="urn:microsoft.com/office/officeart/2005/8/layout/radial2"/>
    <dgm:cxn modelId="{E10803F0-AED8-441C-A54C-E3A41971948C}" type="presOf" srcId="{B2DBB814-C3AD-4232-B8A1-B8F397088FE2}" destId="{48C761F1-B68F-4A86-B69C-7BE46A2B8F21}" srcOrd="0" destOrd="0" presId="urn:microsoft.com/office/officeart/2005/8/layout/radial2"/>
    <dgm:cxn modelId="{EE48615F-6714-45B5-BD43-839D7D03F0F8}" type="presOf" srcId="{C797A58D-DA15-488F-B897-CE09A561B96B}" destId="{4925AC17-9009-423E-BBDB-99EEFBF7F120}" srcOrd="0" destOrd="0" presId="urn:microsoft.com/office/officeart/2005/8/layout/radial2"/>
    <dgm:cxn modelId="{60AAEAB1-CF6A-4120-9936-106BC8FD51E0}" srcId="{B2DBB814-C3AD-4232-B8A1-B8F397088FE2}" destId="{ACE989FA-7CBA-4510-9B82-1AEFDA9600EA}" srcOrd="2" destOrd="0" parTransId="{BEF2462D-5E91-480A-AB39-CC155BA01526}" sibTransId="{29D212B7-8585-4DA0-9CD8-48585100DD55}"/>
    <dgm:cxn modelId="{BA685A37-56B9-460A-A4B6-57AED97B3D92}" type="presOf" srcId="{5CE9B204-23DB-41A5-B05F-36F1E65F4CE8}" destId="{638F70C6-7079-477D-A184-39588E40B21F}" srcOrd="0" destOrd="0" presId="urn:microsoft.com/office/officeart/2005/8/layout/radial2"/>
    <dgm:cxn modelId="{57341473-9326-4747-8EBE-53B731422A35}" srcId="{B2DBB814-C3AD-4232-B8A1-B8F397088FE2}" destId="{78B9129D-2375-4DAF-AFAF-FFD45B06B8D2}" srcOrd="0" destOrd="0" parTransId="{050AA15D-9B89-46F5-93F8-FA7F4A6337F8}" sibTransId="{DDE96078-5B67-4EC0-B932-4A5A024E64EC}"/>
    <dgm:cxn modelId="{E25226B2-D120-4C2F-AB70-296A5E11739F}" type="presOf" srcId="{78B9129D-2375-4DAF-AFAF-FFD45B06B8D2}" destId="{531E64F7-98A3-477C-8C02-299A7DA81612}" srcOrd="0" destOrd="0" presId="urn:microsoft.com/office/officeart/2005/8/layout/radial2"/>
    <dgm:cxn modelId="{24E691B5-B127-4242-8C71-005C06FDAA6C}" type="presOf" srcId="{C125AA1B-56D5-4FF3-BB80-1B6D89AE785E}" destId="{396CBDE8-AFFB-4D2B-A69C-63B763A92274}" srcOrd="0" destOrd="0" presId="urn:microsoft.com/office/officeart/2005/8/layout/radial2"/>
    <dgm:cxn modelId="{C0217176-E718-4326-A158-CBB5FD2C6C2B}" srcId="{150F7A04-C28A-4185-A17D-2B05B22E15D3}" destId="{141C3CB5-26BB-47F0-9B39-66B88F736C07}" srcOrd="1" destOrd="0" parTransId="{9B549182-0395-4690-B71E-5817CA3769A8}" sibTransId="{8C3969DA-2544-40EF-8457-0D62F02FA0DA}"/>
    <dgm:cxn modelId="{3F3F1F3A-7E9F-4BE1-B19D-5B3140BA9491}" srcId="{78B9129D-2375-4DAF-AFAF-FFD45B06B8D2}" destId="{A829F7CD-4733-4CCA-84BF-403C9035E483}" srcOrd="1" destOrd="0" parTransId="{24936291-DB52-48A7-80D0-B65F5D678D14}" sibTransId="{510CA88E-77EC-4064-A7FC-860DA9999531}"/>
    <dgm:cxn modelId="{C0551798-3C58-4854-87CF-E1BE60D4BD50}" type="presParOf" srcId="{48C761F1-B68F-4A86-B69C-7BE46A2B8F21}" destId="{9C1D794A-DE84-47D8-83BC-EF208B035ADF}" srcOrd="0" destOrd="0" presId="urn:microsoft.com/office/officeart/2005/8/layout/radial2"/>
    <dgm:cxn modelId="{B8ACE1B7-C66A-4AB4-9C34-93B0AA9F681D}" type="presParOf" srcId="{9C1D794A-DE84-47D8-83BC-EF208B035ADF}" destId="{5B7AA0A3-C6DC-44AE-8393-6AA6866484AD}" srcOrd="0" destOrd="0" presId="urn:microsoft.com/office/officeart/2005/8/layout/radial2"/>
    <dgm:cxn modelId="{AFDF2C94-57EB-4CC3-BD2C-FAF865E0B57E}" type="presParOf" srcId="{5B7AA0A3-C6DC-44AE-8393-6AA6866484AD}" destId="{0720F50B-D488-400B-8E92-732EEFC3A81B}" srcOrd="0" destOrd="0" presId="urn:microsoft.com/office/officeart/2005/8/layout/radial2"/>
    <dgm:cxn modelId="{7E2D2628-0C66-4AE7-B109-DB0E39E31FA9}" type="presParOf" srcId="{5B7AA0A3-C6DC-44AE-8393-6AA6866484AD}" destId="{A3245EFD-1340-4D1D-ABC7-52BA0C59584D}" srcOrd="1" destOrd="0" presId="urn:microsoft.com/office/officeart/2005/8/layout/radial2"/>
    <dgm:cxn modelId="{2F819DF0-277A-4F11-A2C0-A2B0FB71433A}" type="presParOf" srcId="{9C1D794A-DE84-47D8-83BC-EF208B035ADF}" destId="{6687C5A2-65EA-4353-89B6-A2246908EEE8}" srcOrd="1" destOrd="0" presId="urn:microsoft.com/office/officeart/2005/8/layout/radial2"/>
    <dgm:cxn modelId="{575991F6-3C68-4C78-9905-3C04A6E0A81B}" type="presParOf" srcId="{9C1D794A-DE84-47D8-83BC-EF208B035ADF}" destId="{63156E97-1697-4429-9F14-932C812AF0D5}" srcOrd="2" destOrd="0" presId="urn:microsoft.com/office/officeart/2005/8/layout/radial2"/>
    <dgm:cxn modelId="{DE184485-42D2-4F24-9CC5-AA761BDC924F}" type="presParOf" srcId="{63156E97-1697-4429-9F14-932C812AF0D5}" destId="{531E64F7-98A3-477C-8C02-299A7DA81612}" srcOrd="0" destOrd="0" presId="urn:microsoft.com/office/officeart/2005/8/layout/radial2"/>
    <dgm:cxn modelId="{B2C32689-7BAC-4256-BA41-E391BD09E16B}" type="presParOf" srcId="{63156E97-1697-4429-9F14-932C812AF0D5}" destId="{396CBDE8-AFFB-4D2B-A69C-63B763A92274}" srcOrd="1" destOrd="0" presId="urn:microsoft.com/office/officeart/2005/8/layout/radial2"/>
    <dgm:cxn modelId="{DCEB7A4B-A41A-4A76-8F5B-3B2F465763E4}" type="presParOf" srcId="{9C1D794A-DE84-47D8-83BC-EF208B035ADF}" destId="{BC99BC61-E215-48F1-8638-1BF9F1287D66}" srcOrd="3" destOrd="0" presId="urn:microsoft.com/office/officeart/2005/8/layout/radial2"/>
    <dgm:cxn modelId="{55F776D5-A7B0-409A-837E-8723687CA3F6}" type="presParOf" srcId="{9C1D794A-DE84-47D8-83BC-EF208B035ADF}" destId="{B5BA3B9F-4542-4660-ACA1-B7E946D97964}" srcOrd="4" destOrd="0" presId="urn:microsoft.com/office/officeart/2005/8/layout/radial2"/>
    <dgm:cxn modelId="{C1FE6142-1F8F-472D-BEE7-96C986B930E8}" type="presParOf" srcId="{B5BA3B9F-4542-4660-ACA1-B7E946D97964}" destId="{E6945216-DE01-4DB1-8AAB-4DF63A901A67}" srcOrd="0" destOrd="0" presId="urn:microsoft.com/office/officeart/2005/8/layout/radial2"/>
    <dgm:cxn modelId="{0069E5E9-A214-4877-864C-E2F0E71B5C16}" type="presParOf" srcId="{B5BA3B9F-4542-4660-ACA1-B7E946D97964}" destId="{4925AC17-9009-423E-BBDB-99EEFBF7F120}" srcOrd="1" destOrd="0" presId="urn:microsoft.com/office/officeart/2005/8/layout/radial2"/>
    <dgm:cxn modelId="{4CFB40F8-98E1-4373-A6AC-8985C420E640}" type="presParOf" srcId="{9C1D794A-DE84-47D8-83BC-EF208B035ADF}" destId="{BDE47977-67CE-4EA0-9A02-108784638931}" srcOrd="5" destOrd="0" presId="urn:microsoft.com/office/officeart/2005/8/layout/radial2"/>
    <dgm:cxn modelId="{22EE69A5-2CBA-4DDE-9A3B-601EC76E4F8C}" type="presParOf" srcId="{9C1D794A-DE84-47D8-83BC-EF208B035ADF}" destId="{8604AB3C-4521-4BDF-90CB-14E5A066F6D3}" srcOrd="6" destOrd="0" presId="urn:microsoft.com/office/officeart/2005/8/layout/radial2"/>
    <dgm:cxn modelId="{0F29D6BC-3668-498C-8A47-E0554998AC79}" type="presParOf" srcId="{8604AB3C-4521-4BDF-90CB-14E5A066F6D3}" destId="{DC6DA54B-116F-4D26-880D-061A6C0B8FE4}" srcOrd="0" destOrd="0" presId="urn:microsoft.com/office/officeart/2005/8/layout/radial2"/>
    <dgm:cxn modelId="{DD3FB72C-0802-4CE4-AC01-FE02BD8AF88A}" type="presParOf" srcId="{8604AB3C-4521-4BDF-90CB-14E5A066F6D3}" destId="{638F70C6-7079-477D-A184-39588E40B21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8F466-7F24-4601-94C7-32FE5381859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A30E470-FDB2-4C1C-8E92-1D429D84234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291165F-154B-4241-A800-6CF1D51AD48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AA51401-D7AE-40DB-B208-1C719CEB83E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F1E41DB-70E4-4BA5-A05D-7FDFF06A14B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2AB1FDA-8A85-4D3D-BCD4-6511F36FFA3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422C379-97B2-40C9-AF22-5F8D9CE6F29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485085B-728B-48D2-A752-45EBC9D4E08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B0C3784-E3FC-4B04-BD9A-79436831C1F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EC82D-8257-4586-8493-187F96476E6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84997FA-029A-4B8B-A0C1-367C2135693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AE2F87D-7743-4421-B0A9-13527BB7DD4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4C8456F5-AE97-4265-A698-DF5062780C5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842220-759A-4A11-B36F-2839498CD59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0B74131-B1EE-47A7-98C0-A5FFD20448A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47977-67CE-4EA0-9A02-10878463893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9BC61-E215-48F1-8638-1BF9F1287D66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7C5A2-65EA-4353-89B6-A2246908EEE8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45EFD-1340-4D1D-ABC7-52BA0C59584D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31E64F7-98A3-477C-8C02-299A7DA81612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396CBDE8-AFFB-4D2B-A69C-63B763A9227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E6945216-DE01-4DB1-8AAB-4DF63A901A6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4925AC17-9009-423E-BBDB-99EEFBF7F12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DC6DA54B-116F-4D26-880D-061A6C0B8FE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638F70C6-7079-477D-A184-39588E40B21F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5">
                <a:lumMod val="20000"/>
                <a:lumOff val="8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636912"/>
            <a:ext cx="4968552" cy="365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5589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9332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7780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2022-11-15T07:03:01Z</dcterms:modified>
</cp:coreProperties>
</file>