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CCCC"/>
    <a:srgbClr val="009999"/>
    <a:srgbClr val="CCFFFF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58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hyperlink" Target="https://health99.hpa.gov.tw/onlineQuiz/epidemicPrevention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78E5D43-389D-40F5-A644-4649D7DD9E63}" type="doc">
      <dgm:prSet loTypeId="urn:microsoft.com/office/officeart/2005/8/layout/hList7" loCatId="picture" qsTypeId="urn:microsoft.com/office/officeart/2005/8/quickstyle/3d2" qsCatId="3D" csTypeId="urn:microsoft.com/office/officeart/2005/8/colors/accent0_1" csCatId="mainScheme" phldr="1"/>
      <dgm:spPr/>
      <dgm:t>
        <a:bodyPr/>
        <a:lstStyle/>
        <a:p>
          <a:endParaRPr lang="zh-TW" altLang="en-US"/>
        </a:p>
      </dgm:t>
    </dgm:pt>
    <dgm:pt modelId="{14673FFE-0469-495D-933D-6260AC2BEACB}">
      <dgm:prSet/>
      <dgm:spPr>
        <a:gradFill rotWithShape="0">
          <a:gsLst>
            <a:gs pos="51000">
              <a:schemeClr val="accent5">
                <a:lumMod val="60000"/>
                <a:lumOff val="40000"/>
              </a:schemeClr>
            </a:gs>
            <a:gs pos="0">
              <a:srgbClr val="FFCCCC"/>
            </a:gs>
            <a:gs pos="100000">
              <a:srgbClr val="FFFFCC"/>
            </a:gs>
          </a:gsLst>
          <a:lin ang="5400000" scaled="1"/>
        </a:gradFill>
      </dgm:spPr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r>
            <a:rPr lang="zh-TW" altLang="en-US" dirty="0" smtClean="0"/>
            <a:t> </a:t>
          </a:r>
          <a:endParaRPr lang="zh-TW" dirty="0"/>
        </a:p>
      </dgm:t>
    </dgm:pt>
    <dgm:pt modelId="{EE74E103-2B5F-4F4C-8B29-E962EEE84ACC}" type="parTrans" cxnId="{F00340BB-7C41-46FE-AA76-2706BC92918B}">
      <dgm:prSet/>
      <dgm:spPr/>
      <dgm:t>
        <a:bodyPr/>
        <a:lstStyle/>
        <a:p>
          <a:endParaRPr lang="zh-TW" altLang="en-US"/>
        </a:p>
      </dgm:t>
    </dgm:pt>
    <dgm:pt modelId="{25D845CC-A71F-4A95-BA5A-13E67C02405A}" type="sibTrans" cxnId="{F00340BB-7C41-46FE-AA76-2706BC92918B}">
      <dgm:prSet/>
      <dgm:spPr/>
      <dgm:t>
        <a:bodyPr/>
        <a:lstStyle/>
        <a:p>
          <a:endParaRPr lang="zh-TW" altLang="en-US"/>
        </a:p>
      </dgm:t>
    </dgm:pt>
    <dgm:pt modelId="{1B97E87F-0736-4D0A-86C1-4CBA75B60D5C}">
      <dgm:prSet/>
      <dgm:spPr>
        <a:gradFill rotWithShape="0">
          <a:gsLst>
            <a:gs pos="0">
              <a:srgbClr val="FFCCCC"/>
            </a:gs>
            <a:gs pos="55000">
              <a:schemeClr val="accent5">
                <a:lumMod val="60000"/>
                <a:lumOff val="40000"/>
              </a:schemeClr>
            </a:gs>
            <a:gs pos="100000">
              <a:srgbClr val="FFFFCC"/>
            </a:gs>
          </a:gsLst>
        </a:gradFill>
      </dgm:spPr>
      <dgm:t>
        <a:bodyPr/>
        <a:lstStyle/>
        <a:p>
          <a:pPr rtl="0"/>
          <a:r>
            <a:rPr lang="zh-TW" dirty="0" smtClean="0"/>
            <a:t>口罩要遮住口鼻、蓋住下巴  </a:t>
          </a:r>
          <a:endParaRPr lang="zh-TW" dirty="0"/>
        </a:p>
      </dgm:t>
    </dgm:pt>
    <dgm:pt modelId="{1E4DD98F-C844-4FDA-9A9C-E14E55C7B533}" type="parTrans" cxnId="{C7E28049-FAF6-4C0E-922E-F34F95AEA249}">
      <dgm:prSet/>
      <dgm:spPr/>
      <dgm:t>
        <a:bodyPr/>
        <a:lstStyle/>
        <a:p>
          <a:endParaRPr lang="zh-TW" altLang="en-US"/>
        </a:p>
      </dgm:t>
    </dgm:pt>
    <dgm:pt modelId="{D46EB7A8-2409-4FCF-BA09-A9473C3E517E}" type="sibTrans" cxnId="{C7E28049-FAF6-4C0E-922E-F34F95AEA249}">
      <dgm:prSet/>
      <dgm:spPr/>
      <dgm:t>
        <a:bodyPr/>
        <a:lstStyle/>
        <a:p>
          <a:endParaRPr lang="zh-TW" altLang="en-US"/>
        </a:p>
      </dgm:t>
    </dgm:pt>
    <dgm:pt modelId="{D2D4DDDE-D3D5-40F0-9708-488BC1D1B934}">
      <dgm:prSet/>
      <dgm:spPr>
        <a:gradFill rotWithShape="0">
          <a:gsLst>
            <a:gs pos="0">
              <a:srgbClr val="FFFFCC"/>
            </a:gs>
            <a:gs pos="52000">
              <a:schemeClr val="accent5">
                <a:lumMod val="60000"/>
                <a:lumOff val="40000"/>
              </a:schemeClr>
            </a:gs>
            <a:gs pos="100000">
              <a:srgbClr val="FFCCCC"/>
            </a:gs>
          </a:gsLst>
        </a:gradFill>
      </dgm:spPr>
      <dgm:t>
        <a:bodyPr/>
        <a:lstStyle/>
        <a:p>
          <a:pPr rtl="0"/>
          <a:r>
            <a:rPr lang="zh-TW" dirty="0" smtClean="0"/>
            <a:t>噴</a:t>
          </a:r>
          <a:r>
            <a:rPr lang="en-US" dirty="0" smtClean="0"/>
            <a:t>75%</a:t>
          </a:r>
          <a:r>
            <a:rPr lang="zh-TW" dirty="0" smtClean="0"/>
            <a:t>酒精搓洗雙手</a:t>
          </a:r>
          <a:r>
            <a:rPr lang="en-US" dirty="0" smtClean="0"/>
            <a:t>20-30</a:t>
          </a:r>
          <a:r>
            <a:rPr lang="zh-TW" dirty="0" smtClean="0"/>
            <a:t>秒</a:t>
          </a:r>
          <a:endParaRPr lang="zh-TW" dirty="0"/>
        </a:p>
      </dgm:t>
    </dgm:pt>
    <dgm:pt modelId="{48581CDD-1932-4D50-911E-1C2B332708C6}" type="parTrans" cxnId="{BFF37D03-D580-441B-B9A0-C70E49CD1436}">
      <dgm:prSet/>
      <dgm:spPr/>
      <dgm:t>
        <a:bodyPr/>
        <a:lstStyle/>
        <a:p>
          <a:endParaRPr lang="zh-TW" altLang="en-US"/>
        </a:p>
      </dgm:t>
    </dgm:pt>
    <dgm:pt modelId="{1EBAE950-DF6D-494F-AABC-E4BC85997CDD}" type="sibTrans" cxnId="{BFF37D03-D580-441B-B9A0-C70E49CD1436}">
      <dgm:prSet/>
      <dgm:spPr/>
      <dgm:t>
        <a:bodyPr/>
        <a:lstStyle/>
        <a:p>
          <a:endParaRPr lang="zh-TW" altLang="en-US"/>
        </a:p>
      </dgm:t>
    </dgm:pt>
    <dgm:pt modelId="{A5CE10B9-3F9E-4EEC-B745-FB0172C66665}">
      <dgm:prSet/>
      <dgm:spPr>
        <a:gradFill rotWithShape="0">
          <a:gsLst>
            <a:gs pos="0">
              <a:srgbClr val="FFCCCC"/>
            </a:gs>
            <a:gs pos="100000">
              <a:srgbClr val="FFFFCC"/>
            </a:gs>
            <a:gs pos="52000">
              <a:schemeClr val="accent5">
                <a:lumMod val="60000"/>
                <a:lumOff val="40000"/>
              </a:schemeClr>
            </a:gs>
          </a:gsLst>
          <a:lin ang="16200000" scaled="0"/>
        </a:gradFill>
      </dgm:spPr>
      <dgm:t>
        <a:bodyPr/>
        <a:lstStyle/>
        <a:p>
          <a:pPr rtl="0"/>
          <a:r>
            <a:rPr lang="zh-TW" dirty="0" smtClean="0"/>
            <a:t>有發燒、呼吸道症狀速就醫</a:t>
          </a:r>
          <a:endParaRPr lang="zh-TW" dirty="0"/>
        </a:p>
      </dgm:t>
    </dgm:pt>
    <dgm:pt modelId="{E2974BA2-6907-4A6E-B274-27C4335A3793}" type="parTrans" cxnId="{71F172CE-5204-4840-B2FB-54DEBA9B9008}">
      <dgm:prSet/>
      <dgm:spPr/>
      <dgm:t>
        <a:bodyPr/>
        <a:lstStyle/>
        <a:p>
          <a:endParaRPr lang="zh-TW" altLang="en-US"/>
        </a:p>
      </dgm:t>
    </dgm:pt>
    <dgm:pt modelId="{15996464-C633-4082-A66B-ABE9E0C73D24}" type="sibTrans" cxnId="{71F172CE-5204-4840-B2FB-54DEBA9B9008}">
      <dgm:prSet/>
      <dgm:spPr/>
      <dgm:t>
        <a:bodyPr/>
        <a:lstStyle/>
        <a:p>
          <a:endParaRPr lang="zh-TW" altLang="en-US"/>
        </a:p>
      </dgm:t>
    </dgm:pt>
    <dgm:pt modelId="{A42CECB1-1216-491F-972E-3CA384E5A382}" type="pres">
      <dgm:prSet presAssocID="{478E5D43-389D-40F5-A644-4649D7DD9E6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CCAD070A-F70E-46BB-90D4-99FAB1293188}" type="pres">
      <dgm:prSet presAssocID="{478E5D43-389D-40F5-A644-4649D7DD9E63}" presName="fgShape" presStyleLbl="fgShp" presStyleIdx="0" presStyleCnt="1"/>
      <dgm:spPr/>
    </dgm:pt>
    <dgm:pt modelId="{12249129-A3B9-4B4B-A0D2-0CE8D657ECDD}" type="pres">
      <dgm:prSet presAssocID="{478E5D43-389D-40F5-A644-4649D7DD9E63}" presName="linComp" presStyleCnt="0"/>
      <dgm:spPr/>
    </dgm:pt>
    <dgm:pt modelId="{C174FECC-FEDC-4487-8198-EBAD53C732AC}" type="pres">
      <dgm:prSet presAssocID="{14673FFE-0469-495D-933D-6260AC2BEACB}" presName="compNode" presStyleCnt="0"/>
      <dgm:spPr/>
    </dgm:pt>
    <dgm:pt modelId="{5AD939B5-28B7-4929-8306-6FAAD5DA0B9D}" type="pres">
      <dgm:prSet presAssocID="{14673FFE-0469-495D-933D-6260AC2BEACB}" presName="bkgdShape" presStyleLbl="node1" presStyleIdx="0" presStyleCnt="4" custLinFactNeighborX="-4909"/>
      <dgm:spPr/>
      <dgm:t>
        <a:bodyPr/>
        <a:lstStyle/>
        <a:p>
          <a:endParaRPr lang="zh-TW" altLang="en-US"/>
        </a:p>
      </dgm:t>
    </dgm:pt>
    <dgm:pt modelId="{8DF8665E-F146-42DF-A578-F4CB1A05B600}" type="pres">
      <dgm:prSet presAssocID="{14673FFE-0469-495D-933D-6260AC2BEACB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D4A8E4E-F6C6-490B-B838-C191CA3020F7}" type="pres">
      <dgm:prSet presAssocID="{14673FFE-0469-495D-933D-6260AC2BEACB}" presName="invisiNode" presStyleLbl="node1" presStyleIdx="0" presStyleCnt="4"/>
      <dgm:spPr/>
    </dgm:pt>
    <dgm:pt modelId="{D8AA23FC-3D54-4D4D-9986-73B3EB57DC19}" type="pres">
      <dgm:prSet presAssocID="{14673FFE-0469-495D-933D-6260AC2BEACB}" presName="imagNode" presStyleLbl="fgImgPlace1" presStyleIdx="0" presStyleCnt="4"/>
      <dgm:spPr>
        <a:blipFill dpi="0"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000" r="-4000"/>
          </a:stretch>
        </a:blipFill>
      </dgm:spPr>
      <dgm:t>
        <a:bodyPr/>
        <a:lstStyle/>
        <a:p>
          <a:endParaRPr lang="zh-TW" altLang="en-US"/>
        </a:p>
      </dgm:t>
    </dgm:pt>
    <dgm:pt modelId="{A14C8FD8-7405-4325-BE65-C39662186469}" type="pres">
      <dgm:prSet presAssocID="{25D845CC-A71F-4A95-BA5A-13E67C02405A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C2F151F8-D240-4B09-9BDA-30819CA93C5A}" type="pres">
      <dgm:prSet presAssocID="{1B97E87F-0736-4D0A-86C1-4CBA75B60D5C}" presName="compNode" presStyleCnt="0"/>
      <dgm:spPr/>
    </dgm:pt>
    <dgm:pt modelId="{B0D0D117-BF7E-4EA7-9E3E-FE3FC664A34D}" type="pres">
      <dgm:prSet presAssocID="{1B97E87F-0736-4D0A-86C1-4CBA75B60D5C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48B2C7F8-95F2-4C63-A6ED-442B13081B8A}" type="pres">
      <dgm:prSet presAssocID="{1B97E87F-0736-4D0A-86C1-4CBA75B60D5C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CC8EF80-D84D-41D0-B91F-3662B7EFF385}" type="pres">
      <dgm:prSet presAssocID="{1B97E87F-0736-4D0A-86C1-4CBA75B60D5C}" presName="invisiNode" presStyleLbl="node1" presStyleIdx="1" presStyleCnt="4"/>
      <dgm:spPr/>
    </dgm:pt>
    <dgm:pt modelId="{BC720B6D-3CD9-4194-9F07-045FB46F859B}" type="pres">
      <dgm:prSet presAssocID="{1B97E87F-0736-4D0A-86C1-4CBA75B60D5C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000" r="-4000"/>
          </a:stretch>
        </a:blipFill>
      </dgm:spPr>
      <dgm:t>
        <a:bodyPr/>
        <a:lstStyle/>
        <a:p>
          <a:endParaRPr lang="zh-TW" altLang="en-US"/>
        </a:p>
      </dgm:t>
    </dgm:pt>
    <dgm:pt modelId="{CBDEF769-CEF6-40AF-98E4-8EFDDC3D8BF7}" type="pres">
      <dgm:prSet presAssocID="{D46EB7A8-2409-4FCF-BA09-A9473C3E517E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447D54FB-1B19-49EF-96EB-52C38D77F6DA}" type="pres">
      <dgm:prSet presAssocID="{D2D4DDDE-D3D5-40F0-9708-488BC1D1B934}" presName="compNode" presStyleCnt="0"/>
      <dgm:spPr/>
    </dgm:pt>
    <dgm:pt modelId="{5F0952ED-D12D-4BB3-A778-C49F99E0510B}" type="pres">
      <dgm:prSet presAssocID="{D2D4DDDE-D3D5-40F0-9708-488BC1D1B934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D62AF809-5F07-40EB-ADD0-A2624DE75D24}" type="pres">
      <dgm:prSet presAssocID="{D2D4DDDE-D3D5-40F0-9708-488BC1D1B934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928DA01-43A5-4DA5-B625-26DBCCC3E685}" type="pres">
      <dgm:prSet presAssocID="{D2D4DDDE-D3D5-40F0-9708-488BC1D1B934}" presName="invisiNode" presStyleLbl="node1" presStyleIdx="2" presStyleCnt="4"/>
      <dgm:spPr/>
    </dgm:pt>
    <dgm:pt modelId="{F1EC4944-429C-4E6E-A221-ACFA6BDB9052}" type="pres">
      <dgm:prSet presAssocID="{D2D4DDDE-D3D5-40F0-9708-488BC1D1B934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000" r="-4000"/>
          </a:stretch>
        </a:blipFill>
      </dgm:spPr>
      <dgm:t>
        <a:bodyPr/>
        <a:lstStyle/>
        <a:p>
          <a:endParaRPr lang="zh-TW" altLang="en-US"/>
        </a:p>
      </dgm:t>
    </dgm:pt>
    <dgm:pt modelId="{5593DD0D-7873-4FB1-A53B-D8F78F5B13ED}" type="pres">
      <dgm:prSet presAssocID="{1EBAE950-DF6D-494F-AABC-E4BC85997CDD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6AD05556-9793-45A3-8752-4EF2E918DB1C}" type="pres">
      <dgm:prSet presAssocID="{A5CE10B9-3F9E-4EEC-B745-FB0172C66665}" presName="compNode" presStyleCnt="0"/>
      <dgm:spPr/>
    </dgm:pt>
    <dgm:pt modelId="{7CC24290-802E-4E54-8E5F-78DEE8E2DDBC}" type="pres">
      <dgm:prSet presAssocID="{A5CE10B9-3F9E-4EEC-B745-FB0172C66665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0B1B6D7A-0E6E-4B25-BD4F-0CB849BD06F4}" type="pres">
      <dgm:prSet presAssocID="{A5CE10B9-3F9E-4EEC-B745-FB0172C66665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1DF16F1-2938-4B50-ABEF-09AC32978A6A}" type="pres">
      <dgm:prSet presAssocID="{A5CE10B9-3F9E-4EEC-B745-FB0172C66665}" presName="invisiNode" presStyleLbl="node1" presStyleIdx="3" presStyleCnt="4"/>
      <dgm:spPr/>
    </dgm:pt>
    <dgm:pt modelId="{F386BB78-9825-4CBB-9290-EACA8DBB0E9C}" type="pres">
      <dgm:prSet presAssocID="{A5CE10B9-3F9E-4EEC-B745-FB0172C66665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000" r="-4000"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BFF37D03-D580-441B-B9A0-C70E49CD1436}" srcId="{478E5D43-389D-40F5-A644-4649D7DD9E63}" destId="{D2D4DDDE-D3D5-40F0-9708-488BC1D1B934}" srcOrd="2" destOrd="0" parTransId="{48581CDD-1932-4D50-911E-1C2B332708C6}" sibTransId="{1EBAE950-DF6D-494F-AABC-E4BC85997CDD}"/>
    <dgm:cxn modelId="{F00340BB-7C41-46FE-AA76-2706BC92918B}" srcId="{478E5D43-389D-40F5-A644-4649D7DD9E63}" destId="{14673FFE-0469-495D-933D-6260AC2BEACB}" srcOrd="0" destOrd="0" parTransId="{EE74E103-2B5F-4F4C-8B29-E962EEE84ACC}" sibTransId="{25D845CC-A71F-4A95-BA5A-13E67C02405A}"/>
    <dgm:cxn modelId="{8D6AC88A-773A-4FFC-8E9B-C33825D0DE56}" type="presOf" srcId="{D2D4DDDE-D3D5-40F0-9708-488BC1D1B934}" destId="{D62AF809-5F07-40EB-ADD0-A2624DE75D24}" srcOrd="1" destOrd="0" presId="urn:microsoft.com/office/officeart/2005/8/layout/hList7"/>
    <dgm:cxn modelId="{6613D583-D25F-4CAC-8A8F-8EEBA2936754}" type="presOf" srcId="{A5CE10B9-3F9E-4EEC-B745-FB0172C66665}" destId="{7CC24290-802E-4E54-8E5F-78DEE8E2DDBC}" srcOrd="0" destOrd="0" presId="urn:microsoft.com/office/officeart/2005/8/layout/hList7"/>
    <dgm:cxn modelId="{71F172CE-5204-4840-B2FB-54DEBA9B9008}" srcId="{478E5D43-389D-40F5-A644-4649D7DD9E63}" destId="{A5CE10B9-3F9E-4EEC-B745-FB0172C66665}" srcOrd="3" destOrd="0" parTransId="{E2974BA2-6907-4A6E-B274-27C4335A3793}" sibTransId="{15996464-C633-4082-A66B-ABE9E0C73D24}"/>
    <dgm:cxn modelId="{B4FFD70B-43A7-4990-BAF8-9098893A3F20}" type="presOf" srcId="{D2D4DDDE-D3D5-40F0-9708-488BC1D1B934}" destId="{5F0952ED-D12D-4BB3-A778-C49F99E0510B}" srcOrd="0" destOrd="0" presId="urn:microsoft.com/office/officeart/2005/8/layout/hList7"/>
    <dgm:cxn modelId="{4125A078-3194-468F-A60E-ED5FEEA7B448}" type="presOf" srcId="{478E5D43-389D-40F5-A644-4649D7DD9E63}" destId="{A42CECB1-1216-491F-972E-3CA384E5A382}" srcOrd="0" destOrd="0" presId="urn:microsoft.com/office/officeart/2005/8/layout/hList7"/>
    <dgm:cxn modelId="{AB634A69-906F-4C21-8BD7-A29C329CBE03}" type="presOf" srcId="{14673FFE-0469-495D-933D-6260AC2BEACB}" destId="{5AD939B5-28B7-4929-8306-6FAAD5DA0B9D}" srcOrd="0" destOrd="0" presId="urn:microsoft.com/office/officeart/2005/8/layout/hList7"/>
    <dgm:cxn modelId="{210678CA-018D-4401-B3F1-289F708AB673}" type="presOf" srcId="{1EBAE950-DF6D-494F-AABC-E4BC85997CDD}" destId="{5593DD0D-7873-4FB1-A53B-D8F78F5B13ED}" srcOrd="0" destOrd="0" presId="urn:microsoft.com/office/officeart/2005/8/layout/hList7"/>
    <dgm:cxn modelId="{7FA620B0-EA9D-456C-897A-2AEF2FB109E0}" type="presOf" srcId="{A5CE10B9-3F9E-4EEC-B745-FB0172C66665}" destId="{0B1B6D7A-0E6E-4B25-BD4F-0CB849BD06F4}" srcOrd="1" destOrd="0" presId="urn:microsoft.com/office/officeart/2005/8/layout/hList7"/>
    <dgm:cxn modelId="{39366C20-54FD-4A41-A25E-4B491BE69467}" type="presOf" srcId="{25D845CC-A71F-4A95-BA5A-13E67C02405A}" destId="{A14C8FD8-7405-4325-BE65-C39662186469}" srcOrd="0" destOrd="0" presId="urn:microsoft.com/office/officeart/2005/8/layout/hList7"/>
    <dgm:cxn modelId="{AE5E01C2-717C-4EF1-B40B-E6A01523C271}" type="presOf" srcId="{D46EB7A8-2409-4FCF-BA09-A9473C3E517E}" destId="{CBDEF769-CEF6-40AF-98E4-8EFDDC3D8BF7}" srcOrd="0" destOrd="0" presId="urn:microsoft.com/office/officeart/2005/8/layout/hList7"/>
    <dgm:cxn modelId="{C7E28049-FAF6-4C0E-922E-F34F95AEA249}" srcId="{478E5D43-389D-40F5-A644-4649D7DD9E63}" destId="{1B97E87F-0736-4D0A-86C1-4CBA75B60D5C}" srcOrd="1" destOrd="0" parTransId="{1E4DD98F-C844-4FDA-9A9C-E14E55C7B533}" sibTransId="{D46EB7A8-2409-4FCF-BA09-A9473C3E517E}"/>
    <dgm:cxn modelId="{D241C659-3131-4AF5-BFCF-C871F7A071B3}" type="presOf" srcId="{14673FFE-0469-495D-933D-6260AC2BEACB}" destId="{8DF8665E-F146-42DF-A578-F4CB1A05B600}" srcOrd="1" destOrd="0" presId="urn:microsoft.com/office/officeart/2005/8/layout/hList7"/>
    <dgm:cxn modelId="{A36579DC-B1D9-4D83-9310-75584185E45F}" type="presOf" srcId="{1B97E87F-0736-4D0A-86C1-4CBA75B60D5C}" destId="{B0D0D117-BF7E-4EA7-9E3E-FE3FC664A34D}" srcOrd="0" destOrd="0" presId="urn:microsoft.com/office/officeart/2005/8/layout/hList7"/>
    <dgm:cxn modelId="{BC9A71C4-0EE1-4C48-8CEA-7EF971907B07}" type="presOf" srcId="{1B97E87F-0736-4D0A-86C1-4CBA75B60D5C}" destId="{48B2C7F8-95F2-4C63-A6ED-442B13081B8A}" srcOrd="1" destOrd="0" presId="urn:microsoft.com/office/officeart/2005/8/layout/hList7"/>
    <dgm:cxn modelId="{D2CDDC42-2BBD-4346-9EF7-8DFF9E7F95FB}" type="presParOf" srcId="{A42CECB1-1216-491F-972E-3CA384E5A382}" destId="{CCAD070A-F70E-46BB-90D4-99FAB1293188}" srcOrd="0" destOrd="0" presId="urn:microsoft.com/office/officeart/2005/8/layout/hList7"/>
    <dgm:cxn modelId="{9A896EB4-4D49-4C75-8104-6E051C85F029}" type="presParOf" srcId="{A42CECB1-1216-491F-972E-3CA384E5A382}" destId="{12249129-A3B9-4B4B-A0D2-0CE8D657ECDD}" srcOrd="1" destOrd="0" presId="urn:microsoft.com/office/officeart/2005/8/layout/hList7"/>
    <dgm:cxn modelId="{5C303323-CDCC-4B02-967A-CF606F901BDB}" type="presParOf" srcId="{12249129-A3B9-4B4B-A0D2-0CE8D657ECDD}" destId="{C174FECC-FEDC-4487-8198-EBAD53C732AC}" srcOrd="0" destOrd="0" presId="urn:microsoft.com/office/officeart/2005/8/layout/hList7"/>
    <dgm:cxn modelId="{27732662-14FF-4C1A-8322-906A24371867}" type="presParOf" srcId="{C174FECC-FEDC-4487-8198-EBAD53C732AC}" destId="{5AD939B5-28B7-4929-8306-6FAAD5DA0B9D}" srcOrd="0" destOrd="0" presId="urn:microsoft.com/office/officeart/2005/8/layout/hList7"/>
    <dgm:cxn modelId="{2F464FC4-FB9D-47A9-A05A-6DE81ECF6DE5}" type="presParOf" srcId="{C174FECC-FEDC-4487-8198-EBAD53C732AC}" destId="{8DF8665E-F146-42DF-A578-F4CB1A05B600}" srcOrd="1" destOrd="0" presId="urn:microsoft.com/office/officeart/2005/8/layout/hList7"/>
    <dgm:cxn modelId="{FE0352EC-22CD-443C-8AD4-EC453A773795}" type="presParOf" srcId="{C174FECC-FEDC-4487-8198-EBAD53C732AC}" destId="{7D4A8E4E-F6C6-490B-B838-C191CA3020F7}" srcOrd="2" destOrd="0" presId="urn:microsoft.com/office/officeart/2005/8/layout/hList7"/>
    <dgm:cxn modelId="{0E72E5BB-087B-4AAD-8E9E-68AB6C26FB67}" type="presParOf" srcId="{C174FECC-FEDC-4487-8198-EBAD53C732AC}" destId="{D8AA23FC-3D54-4D4D-9986-73B3EB57DC19}" srcOrd="3" destOrd="0" presId="urn:microsoft.com/office/officeart/2005/8/layout/hList7"/>
    <dgm:cxn modelId="{DBFEBCAE-CA01-4F1D-829A-E5DFDC393DC1}" type="presParOf" srcId="{12249129-A3B9-4B4B-A0D2-0CE8D657ECDD}" destId="{A14C8FD8-7405-4325-BE65-C39662186469}" srcOrd="1" destOrd="0" presId="urn:microsoft.com/office/officeart/2005/8/layout/hList7"/>
    <dgm:cxn modelId="{B601D199-1216-4583-9F6A-1EF536AEC92D}" type="presParOf" srcId="{12249129-A3B9-4B4B-A0D2-0CE8D657ECDD}" destId="{C2F151F8-D240-4B09-9BDA-30819CA93C5A}" srcOrd="2" destOrd="0" presId="urn:microsoft.com/office/officeart/2005/8/layout/hList7"/>
    <dgm:cxn modelId="{636C502C-0494-4D98-A3EC-39AD33B3FEA3}" type="presParOf" srcId="{C2F151F8-D240-4B09-9BDA-30819CA93C5A}" destId="{B0D0D117-BF7E-4EA7-9E3E-FE3FC664A34D}" srcOrd="0" destOrd="0" presId="urn:microsoft.com/office/officeart/2005/8/layout/hList7"/>
    <dgm:cxn modelId="{7FE2FCF5-D174-41D8-81B8-DB7C563F33FD}" type="presParOf" srcId="{C2F151F8-D240-4B09-9BDA-30819CA93C5A}" destId="{48B2C7F8-95F2-4C63-A6ED-442B13081B8A}" srcOrd="1" destOrd="0" presId="urn:microsoft.com/office/officeart/2005/8/layout/hList7"/>
    <dgm:cxn modelId="{16D338A7-B15C-404B-9ABB-0963B27955AF}" type="presParOf" srcId="{C2F151F8-D240-4B09-9BDA-30819CA93C5A}" destId="{DCC8EF80-D84D-41D0-B91F-3662B7EFF385}" srcOrd="2" destOrd="0" presId="urn:microsoft.com/office/officeart/2005/8/layout/hList7"/>
    <dgm:cxn modelId="{BEC46E85-7224-476C-85DA-7A08C727DB64}" type="presParOf" srcId="{C2F151F8-D240-4B09-9BDA-30819CA93C5A}" destId="{BC720B6D-3CD9-4194-9F07-045FB46F859B}" srcOrd="3" destOrd="0" presId="urn:microsoft.com/office/officeart/2005/8/layout/hList7"/>
    <dgm:cxn modelId="{FB6FA87D-13BD-44DD-9133-165329BDFE1B}" type="presParOf" srcId="{12249129-A3B9-4B4B-A0D2-0CE8D657ECDD}" destId="{CBDEF769-CEF6-40AF-98E4-8EFDDC3D8BF7}" srcOrd="3" destOrd="0" presId="urn:microsoft.com/office/officeart/2005/8/layout/hList7"/>
    <dgm:cxn modelId="{E9554D99-9667-40FF-885F-3F3145B7540D}" type="presParOf" srcId="{12249129-A3B9-4B4B-A0D2-0CE8D657ECDD}" destId="{447D54FB-1B19-49EF-96EB-52C38D77F6DA}" srcOrd="4" destOrd="0" presId="urn:microsoft.com/office/officeart/2005/8/layout/hList7"/>
    <dgm:cxn modelId="{7A5C8E19-582B-4403-9C2A-3588DD081C64}" type="presParOf" srcId="{447D54FB-1B19-49EF-96EB-52C38D77F6DA}" destId="{5F0952ED-D12D-4BB3-A778-C49F99E0510B}" srcOrd="0" destOrd="0" presId="urn:microsoft.com/office/officeart/2005/8/layout/hList7"/>
    <dgm:cxn modelId="{131599C4-8211-482F-BDBB-E8A25680AA43}" type="presParOf" srcId="{447D54FB-1B19-49EF-96EB-52C38D77F6DA}" destId="{D62AF809-5F07-40EB-ADD0-A2624DE75D24}" srcOrd="1" destOrd="0" presId="urn:microsoft.com/office/officeart/2005/8/layout/hList7"/>
    <dgm:cxn modelId="{18A673C8-E24E-4A48-9C21-A0AD34C1A575}" type="presParOf" srcId="{447D54FB-1B19-49EF-96EB-52C38D77F6DA}" destId="{3928DA01-43A5-4DA5-B625-26DBCCC3E685}" srcOrd="2" destOrd="0" presId="urn:microsoft.com/office/officeart/2005/8/layout/hList7"/>
    <dgm:cxn modelId="{14100F3D-5D58-4194-9296-170C5AE9BAAC}" type="presParOf" srcId="{447D54FB-1B19-49EF-96EB-52C38D77F6DA}" destId="{F1EC4944-429C-4E6E-A221-ACFA6BDB9052}" srcOrd="3" destOrd="0" presId="urn:microsoft.com/office/officeart/2005/8/layout/hList7"/>
    <dgm:cxn modelId="{7120D8DE-BC39-4B8C-927D-B0C7229A088F}" type="presParOf" srcId="{12249129-A3B9-4B4B-A0D2-0CE8D657ECDD}" destId="{5593DD0D-7873-4FB1-A53B-D8F78F5B13ED}" srcOrd="5" destOrd="0" presId="urn:microsoft.com/office/officeart/2005/8/layout/hList7"/>
    <dgm:cxn modelId="{EF2D9C7A-7106-4C87-8328-C8797C1B70BF}" type="presParOf" srcId="{12249129-A3B9-4B4B-A0D2-0CE8D657ECDD}" destId="{6AD05556-9793-45A3-8752-4EF2E918DB1C}" srcOrd="6" destOrd="0" presId="urn:microsoft.com/office/officeart/2005/8/layout/hList7"/>
    <dgm:cxn modelId="{283F171A-C403-4C8B-A21B-2F5157F88391}" type="presParOf" srcId="{6AD05556-9793-45A3-8752-4EF2E918DB1C}" destId="{7CC24290-802E-4E54-8E5F-78DEE8E2DDBC}" srcOrd="0" destOrd="0" presId="urn:microsoft.com/office/officeart/2005/8/layout/hList7"/>
    <dgm:cxn modelId="{8E9FA78B-6E21-44E6-A779-1181125D1653}" type="presParOf" srcId="{6AD05556-9793-45A3-8752-4EF2E918DB1C}" destId="{0B1B6D7A-0E6E-4B25-BD4F-0CB849BD06F4}" srcOrd="1" destOrd="0" presId="urn:microsoft.com/office/officeart/2005/8/layout/hList7"/>
    <dgm:cxn modelId="{9CDEC50F-6EFD-4EEB-9A84-AF81EFEFF5A7}" type="presParOf" srcId="{6AD05556-9793-45A3-8752-4EF2E918DB1C}" destId="{D1DF16F1-2938-4B50-ABEF-09AC32978A6A}" srcOrd="2" destOrd="0" presId="urn:microsoft.com/office/officeart/2005/8/layout/hList7"/>
    <dgm:cxn modelId="{C547431E-82E0-4363-9935-6F2A11B47A45}" type="presParOf" srcId="{6AD05556-9793-45A3-8752-4EF2E918DB1C}" destId="{F386BB78-9825-4CBB-9290-EACA8DBB0E9C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4BC4C4B-B031-4F0F-AAB8-50831023E470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98709837-2CB0-43F8-BF71-CF52E0B70159}">
      <dgm:prSet/>
      <dgm:spPr>
        <a:solidFill>
          <a:srgbClr val="FFCCCC"/>
        </a:solidFill>
        <a:ln>
          <a:solidFill>
            <a:srgbClr val="009999"/>
          </a:solidFill>
        </a:ln>
      </dgm:spPr>
      <dgm:t>
        <a:bodyPr/>
        <a:lstStyle/>
        <a:p>
          <a:pPr rtl="0"/>
          <a:r>
            <a:rPr lang="zh-TW" smtClean="0">
              <a:solidFill>
                <a:schemeClr val="tx1">
                  <a:lumMod val="95000"/>
                  <a:lumOff val="5000"/>
                </a:schemeClr>
              </a:solidFill>
            </a:rPr>
            <a:t>室外至少</a:t>
          </a:r>
          <a:r>
            <a:rPr lang="en-US" smtClean="0">
              <a:solidFill>
                <a:schemeClr val="tx1">
                  <a:lumMod val="95000"/>
                  <a:lumOff val="5000"/>
                </a:schemeClr>
              </a:solidFill>
            </a:rPr>
            <a:t>1</a:t>
          </a:r>
          <a:r>
            <a:rPr lang="zh-TW" smtClean="0">
              <a:solidFill>
                <a:schemeClr val="tx1">
                  <a:lumMod val="95000"/>
                  <a:lumOff val="5000"/>
                </a:schemeClr>
              </a:solidFill>
            </a:rPr>
            <a:t>公尺</a:t>
          </a:r>
          <a:endParaRPr lang="zh-TW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A2637121-2715-486C-8CA3-49F96350320F}" type="parTrans" cxnId="{E24C848F-8C84-4673-A58E-E3023DE640D2}">
      <dgm:prSet/>
      <dgm:spPr/>
      <dgm:t>
        <a:bodyPr/>
        <a:lstStyle/>
        <a:p>
          <a:endParaRPr lang="zh-TW" altLang="en-US"/>
        </a:p>
      </dgm:t>
    </dgm:pt>
    <dgm:pt modelId="{871D8F63-60C3-4568-8858-FBA5130E94F1}" type="sibTrans" cxnId="{E24C848F-8C84-4673-A58E-E3023DE640D2}">
      <dgm:prSet/>
      <dgm:spPr/>
      <dgm:t>
        <a:bodyPr/>
        <a:lstStyle/>
        <a:p>
          <a:endParaRPr lang="zh-TW" altLang="en-US"/>
        </a:p>
      </dgm:t>
    </dgm:pt>
    <dgm:pt modelId="{06DFEE61-41CD-4A6D-8EFA-492F318DE639}">
      <dgm:prSet/>
      <dgm:spPr>
        <a:solidFill>
          <a:srgbClr val="FFFFCC">
            <a:alpha val="90000"/>
          </a:srgbClr>
        </a:solidFill>
        <a:ln>
          <a:solidFill>
            <a:srgbClr val="009999"/>
          </a:solidFill>
        </a:ln>
      </dgm:spPr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55EDC312-B13C-46D6-B4FB-E8EBDC342A43}" type="parTrans" cxnId="{7175888C-C4EB-4099-8F65-F85393A77275}">
      <dgm:prSet/>
      <dgm:spPr/>
      <dgm:t>
        <a:bodyPr/>
        <a:lstStyle/>
        <a:p>
          <a:endParaRPr lang="zh-TW" altLang="en-US"/>
        </a:p>
      </dgm:t>
    </dgm:pt>
    <dgm:pt modelId="{999CAA47-B4DC-4BF5-93F5-57EE6D1774B6}" type="sibTrans" cxnId="{7175888C-C4EB-4099-8F65-F85393A77275}">
      <dgm:prSet/>
      <dgm:spPr/>
      <dgm:t>
        <a:bodyPr/>
        <a:lstStyle/>
        <a:p>
          <a:endParaRPr lang="zh-TW" altLang="en-US"/>
        </a:p>
      </dgm:t>
    </dgm:pt>
    <dgm:pt modelId="{F92C0015-792F-44C5-8A0B-BC13CCB15C41}">
      <dgm:prSet/>
      <dgm:spPr>
        <a:solidFill>
          <a:srgbClr val="FFCCCC"/>
        </a:solidFill>
        <a:ln>
          <a:solidFill>
            <a:srgbClr val="009999"/>
          </a:solidFill>
        </a:ln>
      </dgm:spPr>
      <dgm:t>
        <a:bodyPr/>
        <a:lstStyle/>
        <a:p>
          <a:pPr rtl="0"/>
          <a:r>
            <a:rPr lang="zh-TW" smtClean="0">
              <a:solidFill>
                <a:schemeClr val="tx1">
                  <a:lumMod val="95000"/>
                  <a:lumOff val="5000"/>
                </a:schemeClr>
              </a:solidFill>
            </a:rPr>
            <a:t>室內至少</a:t>
          </a:r>
          <a:r>
            <a:rPr lang="en-US" smtClean="0">
              <a:solidFill>
                <a:schemeClr val="tx1">
                  <a:lumMod val="95000"/>
                  <a:lumOff val="5000"/>
                </a:schemeClr>
              </a:solidFill>
            </a:rPr>
            <a:t>1.5</a:t>
          </a:r>
          <a:r>
            <a:rPr lang="zh-TW" smtClean="0">
              <a:solidFill>
                <a:schemeClr val="tx1">
                  <a:lumMod val="95000"/>
                  <a:lumOff val="5000"/>
                </a:schemeClr>
              </a:solidFill>
            </a:rPr>
            <a:t>公尺</a:t>
          </a:r>
          <a:endParaRPr lang="zh-TW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BE26478B-066D-48F2-95FC-75B60A9710FA}" type="parTrans" cxnId="{15DCBB94-4D59-47D0-98BB-83663CAF3B2D}">
      <dgm:prSet/>
      <dgm:spPr/>
      <dgm:t>
        <a:bodyPr/>
        <a:lstStyle/>
        <a:p>
          <a:endParaRPr lang="zh-TW" altLang="en-US"/>
        </a:p>
      </dgm:t>
    </dgm:pt>
    <dgm:pt modelId="{A05D74E4-4457-4234-9D76-2B6E19DA32BF}" type="sibTrans" cxnId="{15DCBB94-4D59-47D0-98BB-83663CAF3B2D}">
      <dgm:prSet/>
      <dgm:spPr/>
      <dgm:t>
        <a:bodyPr/>
        <a:lstStyle/>
        <a:p>
          <a:endParaRPr lang="zh-TW" altLang="en-US"/>
        </a:p>
      </dgm:t>
    </dgm:pt>
    <dgm:pt modelId="{CBD64699-DC2A-48AC-85DA-C968FA25D97F}">
      <dgm:prSet/>
      <dgm:spPr>
        <a:solidFill>
          <a:srgbClr val="FFFFCC">
            <a:alpha val="90000"/>
          </a:srgbClr>
        </a:solidFill>
        <a:ln>
          <a:solidFill>
            <a:srgbClr val="009999"/>
          </a:solidFill>
        </a:ln>
      </dgm:spPr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E29FDDA9-5A4C-4FBC-9D76-7093976068C5}" type="parTrans" cxnId="{5EADAEB1-5383-46A3-B464-1D5FF55F8A85}">
      <dgm:prSet/>
      <dgm:spPr/>
      <dgm:t>
        <a:bodyPr/>
        <a:lstStyle/>
        <a:p>
          <a:endParaRPr lang="zh-TW" altLang="en-US"/>
        </a:p>
      </dgm:t>
    </dgm:pt>
    <dgm:pt modelId="{1215BCE2-1857-41A6-91B5-C28A1BE724F4}" type="sibTrans" cxnId="{5EADAEB1-5383-46A3-B464-1D5FF55F8A85}">
      <dgm:prSet/>
      <dgm:spPr/>
      <dgm:t>
        <a:bodyPr/>
        <a:lstStyle/>
        <a:p>
          <a:endParaRPr lang="zh-TW" altLang="en-US"/>
        </a:p>
      </dgm:t>
    </dgm:pt>
    <dgm:pt modelId="{AC56AFF3-70B5-4674-973B-5E7916B27EB8}" type="pres">
      <dgm:prSet presAssocID="{A4BC4C4B-B031-4F0F-AAB8-50831023E470}" presName="rootNode" presStyleCnt="0">
        <dgm:presLayoutVars>
          <dgm:chMax/>
          <dgm:chPref/>
          <dgm:dir/>
          <dgm:animLvl val="lvl"/>
        </dgm:presLayoutVars>
      </dgm:prSet>
      <dgm:spPr/>
    </dgm:pt>
    <dgm:pt modelId="{0869AACE-F922-42C1-8929-E0F81AE5218C}" type="pres">
      <dgm:prSet presAssocID="{98709837-2CB0-43F8-BF71-CF52E0B70159}" presName="composite" presStyleCnt="0"/>
      <dgm:spPr/>
    </dgm:pt>
    <dgm:pt modelId="{978ACEAD-E206-4972-B43E-1909738B5BA4}" type="pres">
      <dgm:prSet presAssocID="{98709837-2CB0-43F8-BF71-CF52E0B70159}" presName="ParentText" presStyleLbl="node1" presStyleIdx="0" presStyleCnt="2" custLinFactNeighborX="-665" custLinFactNeighborY="874">
        <dgm:presLayoutVars>
          <dgm:chMax val="1"/>
          <dgm:chPref val="1"/>
          <dgm:bulletEnabled val="1"/>
        </dgm:presLayoutVars>
      </dgm:prSet>
      <dgm:spPr/>
    </dgm:pt>
    <dgm:pt modelId="{25172DB5-A27D-4864-B1AF-F11A71233CDF}" type="pres">
      <dgm:prSet presAssocID="{98709837-2CB0-43F8-BF71-CF52E0B70159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solidFill>
            <a:srgbClr val="009999"/>
          </a:solidFill>
        </a:ln>
      </dgm:spPr>
    </dgm:pt>
    <dgm:pt modelId="{1C4FD082-FE79-4FF3-988E-AFED2D11E60F}" type="pres">
      <dgm:prSet presAssocID="{98709837-2CB0-43F8-BF71-CF52E0B70159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1803F6DD-E49D-48B8-B30C-72FA6B3285D3}" type="pres">
      <dgm:prSet presAssocID="{871D8F63-60C3-4568-8858-FBA5130E94F1}" presName="sibTrans" presStyleCnt="0"/>
      <dgm:spPr/>
    </dgm:pt>
    <dgm:pt modelId="{BC76A7C8-A382-44D8-B4FD-0A09CEA21F46}" type="pres">
      <dgm:prSet presAssocID="{F92C0015-792F-44C5-8A0B-BC13CCB15C41}" presName="composite" presStyleCnt="0"/>
      <dgm:spPr/>
    </dgm:pt>
    <dgm:pt modelId="{44203D69-522B-4469-9504-2489199AB307}" type="pres">
      <dgm:prSet presAssocID="{F92C0015-792F-44C5-8A0B-BC13CCB15C41}" presName="ParentText" presStyleLbl="node1" presStyleIdx="1" presStyleCnt="2" custLinFactNeighborX="-1702" custLinFactNeighborY="874">
        <dgm:presLayoutVars>
          <dgm:chMax val="1"/>
          <dgm:chPref val="1"/>
          <dgm:bulletEnabled val="1"/>
        </dgm:presLayoutVars>
      </dgm:prSet>
      <dgm:spPr/>
    </dgm:pt>
    <dgm:pt modelId="{EA0DDEAA-E237-4229-B61A-C583C4572A51}" type="pres">
      <dgm:prSet presAssocID="{F92C0015-792F-44C5-8A0B-BC13CCB15C41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solidFill>
            <a:srgbClr val="009999"/>
          </a:solidFill>
        </a:ln>
      </dgm:spPr>
    </dgm:pt>
    <dgm:pt modelId="{2514F511-CD55-4E38-99DD-DE38A418817C}" type="pres">
      <dgm:prSet presAssocID="{F92C0015-792F-44C5-8A0B-BC13CCB15C41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15DCBB94-4D59-47D0-98BB-83663CAF3B2D}" srcId="{A4BC4C4B-B031-4F0F-AAB8-50831023E470}" destId="{F92C0015-792F-44C5-8A0B-BC13CCB15C41}" srcOrd="1" destOrd="0" parTransId="{BE26478B-066D-48F2-95FC-75B60A9710FA}" sibTransId="{A05D74E4-4457-4234-9D76-2B6E19DA32BF}"/>
    <dgm:cxn modelId="{5EADAEB1-5383-46A3-B464-1D5FF55F8A85}" srcId="{F92C0015-792F-44C5-8A0B-BC13CCB15C41}" destId="{CBD64699-DC2A-48AC-85DA-C968FA25D97F}" srcOrd="0" destOrd="0" parTransId="{E29FDDA9-5A4C-4FBC-9D76-7093976068C5}" sibTransId="{1215BCE2-1857-41A6-91B5-C28A1BE724F4}"/>
    <dgm:cxn modelId="{0415EC1B-6684-45D4-8837-7F793728BFCF}" type="presOf" srcId="{A4BC4C4B-B031-4F0F-AAB8-50831023E470}" destId="{AC56AFF3-70B5-4674-973B-5E7916B27EB8}" srcOrd="0" destOrd="0" presId="urn:microsoft.com/office/officeart/2008/layout/TitledPictureBlocks"/>
    <dgm:cxn modelId="{7175888C-C4EB-4099-8F65-F85393A77275}" srcId="{98709837-2CB0-43F8-BF71-CF52E0B70159}" destId="{06DFEE61-41CD-4A6D-8EFA-492F318DE639}" srcOrd="0" destOrd="0" parTransId="{55EDC312-B13C-46D6-B4FB-E8EBDC342A43}" sibTransId="{999CAA47-B4DC-4BF5-93F5-57EE6D1774B6}"/>
    <dgm:cxn modelId="{597550A6-E424-4F00-B669-A6F3176D388C}" type="presOf" srcId="{06DFEE61-41CD-4A6D-8EFA-492F318DE639}" destId="{1C4FD082-FE79-4FF3-988E-AFED2D11E60F}" srcOrd="0" destOrd="0" presId="urn:microsoft.com/office/officeart/2008/layout/TitledPictureBlocks"/>
    <dgm:cxn modelId="{444D8FA9-EF42-4FD7-9316-D9D40EAD8BC6}" type="presOf" srcId="{98709837-2CB0-43F8-BF71-CF52E0B70159}" destId="{978ACEAD-E206-4972-B43E-1909738B5BA4}" srcOrd="0" destOrd="0" presId="urn:microsoft.com/office/officeart/2008/layout/TitledPictureBlocks"/>
    <dgm:cxn modelId="{602FBDB9-5EC9-4538-B870-D463873B350F}" type="presOf" srcId="{F92C0015-792F-44C5-8A0B-BC13CCB15C41}" destId="{44203D69-522B-4469-9504-2489199AB307}" srcOrd="0" destOrd="0" presId="urn:microsoft.com/office/officeart/2008/layout/TitledPictureBlocks"/>
    <dgm:cxn modelId="{E24C848F-8C84-4673-A58E-E3023DE640D2}" srcId="{A4BC4C4B-B031-4F0F-AAB8-50831023E470}" destId="{98709837-2CB0-43F8-BF71-CF52E0B70159}" srcOrd="0" destOrd="0" parTransId="{A2637121-2715-486C-8CA3-49F96350320F}" sibTransId="{871D8F63-60C3-4568-8858-FBA5130E94F1}"/>
    <dgm:cxn modelId="{E5883240-0E1F-4D44-8E53-FB202359CE05}" type="presOf" srcId="{CBD64699-DC2A-48AC-85DA-C968FA25D97F}" destId="{2514F511-CD55-4E38-99DD-DE38A418817C}" srcOrd="0" destOrd="0" presId="urn:microsoft.com/office/officeart/2008/layout/TitledPictureBlocks"/>
    <dgm:cxn modelId="{8FC4BDCF-1539-467B-855F-C9A16222E9A0}" type="presParOf" srcId="{AC56AFF3-70B5-4674-973B-5E7916B27EB8}" destId="{0869AACE-F922-42C1-8929-E0F81AE5218C}" srcOrd="0" destOrd="0" presId="urn:microsoft.com/office/officeart/2008/layout/TitledPictureBlocks"/>
    <dgm:cxn modelId="{112BD254-371D-438D-B0D5-3C5A76A189C2}" type="presParOf" srcId="{0869AACE-F922-42C1-8929-E0F81AE5218C}" destId="{978ACEAD-E206-4972-B43E-1909738B5BA4}" srcOrd="0" destOrd="0" presId="urn:microsoft.com/office/officeart/2008/layout/TitledPictureBlocks"/>
    <dgm:cxn modelId="{74EC445B-0934-4914-9840-10FF2DE99AB6}" type="presParOf" srcId="{0869AACE-F922-42C1-8929-E0F81AE5218C}" destId="{25172DB5-A27D-4864-B1AF-F11A71233CDF}" srcOrd="1" destOrd="0" presId="urn:microsoft.com/office/officeart/2008/layout/TitledPictureBlocks"/>
    <dgm:cxn modelId="{FC0E0B40-D699-4414-BD5A-328E9119DC62}" type="presParOf" srcId="{0869AACE-F922-42C1-8929-E0F81AE5218C}" destId="{1C4FD082-FE79-4FF3-988E-AFED2D11E60F}" srcOrd="2" destOrd="0" presId="urn:microsoft.com/office/officeart/2008/layout/TitledPictureBlocks"/>
    <dgm:cxn modelId="{A9AC99ED-CB0C-48A0-85D7-06AEA09EA714}" type="presParOf" srcId="{AC56AFF3-70B5-4674-973B-5E7916B27EB8}" destId="{1803F6DD-E49D-48B8-B30C-72FA6B3285D3}" srcOrd="1" destOrd="0" presId="urn:microsoft.com/office/officeart/2008/layout/TitledPictureBlocks"/>
    <dgm:cxn modelId="{AB526D21-2061-4CF4-97A7-84D327BB5776}" type="presParOf" srcId="{AC56AFF3-70B5-4674-973B-5E7916B27EB8}" destId="{BC76A7C8-A382-44D8-B4FD-0A09CEA21F46}" srcOrd="2" destOrd="0" presId="urn:microsoft.com/office/officeart/2008/layout/TitledPictureBlocks"/>
    <dgm:cxn modelId="{0A1661CA-A0D8-4B47-945B-10F5BB5CF316}" type="presParOf" srcId="{BC76A7C8-A382-44D8-B4FD-0A09CEA21F46}" destId="{44203D69-522B-4469-9504-2489199AB307}" srcOrd="0" destOrd="0" presId="urn:microsoft.com/office/officeart/2008/layout/TitledPictureBlocks"/>
    <dgm:cxn modelId="{4CD95C39-2D51-4627-B0DA-B5617C05175B}" type="presParOf" srcId="{BC76A7C8-A382-44D8-B4FD-0A09CEA21F46}" destId="{EA0DDEAA-E237-4229-B61A-C583C4572A51}" srcOrd="1" destOrd="0" presId="urn:microsoft.com/office/officeart/2008/layout/TitledPictureBlocks"/>
    <dgm:cxn modelId="{DAB62885-6D4A-4E4C-9BBE-E740F135003A}" type="presParOf" srcId="{BC76A7C8-A382-44D8-B4FD-0A09CEA21F46}" destId="{2514F511-CD55-4E38-99DD-DE38A418817C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29528B2-D079-492F-8425-345E6C8AFA2A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8CBA55C4-53C7-4689-A8C6-03F814122B30}">
      <dgm:prSet/>
      <dgm:spPr>
        <a:gradFill rotWithShape="0">
          <a:gsLst>
            <a:gs pos="100000">
              <a:srgbClr val="FFFFCC"/>
            </a:gs>
            <a:gs pos="50000">
              <a:schemeClr val="accent5">
                <a:lumMod val="60000"/>
                <a:lumOff val="40000"/>
              </a:schemeClr>
            </a:gs>
            <a:gs pos="0">
              <a:srgbClr val="FFCCCC"/>
            </a:gs>
          </a:gsLst>
          <a:lin ang="5400000" scaled="1"/>
        </a:gradFill>
        <a:ln>
          <a:solidFill>
            <a:schemeClr val="bg1"/>
          </a:solidFill>
        </a:ln>
      </dgm:spPr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B4D55754-5871-4269-8713-E4F39B2B4B3E}" type="parTrans" cxnId="{F1084BA6-9088-4626-8FA7-E46C782D1B3C}">
      <dgm:prSet/>
      <dgm:spPr>
        <a:ln>
          <a:solidFill>
            <a:schemeClr val="bg1"/>
          </a:solidFill>
        </a:ln>
      </dgm:spPr>
      <dgm:t>
        <a:bodyPr/>
        <a:lstStyle/>
        <a:p>
          <a:endParaRPr lang="zh-TW" altLang="en-US"/>
        </a:p>
      </dgm:t>
    </dgm:pt>
    <dgm:pt modelId="{97937DD5-F1DC-4040-AA6F-57662ECED7C1}" type="sibTrans" cxnId="{F1084BA6-9088-4626-8FA7-E46C782D1B3C}">
      <dgm:prSet/>
      <dgm:spPr/>
      <dgm:t>
        <a:bodyPr/>
        <a:lstStyle/>
        <a:p>
          <a:endParaRPr lang="zh-TW" altLang="en-US"/>
        </a:p>
      </dgm:t>
    </dgm:pt>
    <dgm:pt modelId="{2A828E43-B64C-4079-A89A-CB4B9CD3C753}">
      <dgm:prSet/>
      <dgm:spPr/>
      <dgm:t>
        <a:bodyPr/>
        <a:lstStyle/>
        <a:p>
          <a:pPr rtl="0"/>
          <a:r>
            <a:rPr lang="zh-TW" dirty="0" smtClean="0">
              <a:solidFill>
                <a:srgbClr val="FFFFCC"/>
              </a:solidFill>
            </a:rPr>
            <a:t>掌握最新疫情</a:t>
          </a:r>
          <a:endParaRPr lang="zh-TW" dirty="0">
            <a:solidFill>
              <a:srgbClr val="FFFFCC"/>
            </a:solidFill>
          </a:endParaRPr>
        </a:p>
      </dgm:t>
    </dgm:pt>
    <dgm:pt modelId="{0721DB64-616C-4CC1-AF5B-AC56D52F1E05}" type="parTrans" cxnId="{067ECC0F-B727-4C35-A26E-58FA32D5E4FB}">
      <dgm:prSet/>
      <dgm:spPr/>
      <dgm:t>
        <a:bodyPr/>
        <a:lstStyle/>
        <a:p>
          <a:endParaRPr lang="zh-TW" altLang="en-US"/>
        </a:p>
      </dgm:t>
    </dgm:pt>
    <dgm:pt modelId="{A7078564-E63D-4520-8ED0-5E4F6C0EC130}" type="sibTrans" cxnId="{067ECC0F-B727-4C35-A26E-58FA32D5E4FB}">
      <dgm:prSet/>
      <dgm:spPr/>
      <dgm:t>
        <a:bodyPr/>
        <a:lstStyle/>
        <a:p>
          <a:endParaRPr lang="zh-TW" altLang="en-US"/>
        </a:p>
      </dgm:t>
    </dgm:pt>
    <dgm:pt modelId="{D5483C25-CE22-4EB0-9BB3-B389E025C141}">
      <dgm:prSet/>
      <dgm:spPr/>
      <dgm:t>
        <a:bodyPr/>
        <a:lstStyle/>
        <a:p>
          <a:pPr rtl="0"/>
          <a:r>
            <a:rPr lang="zh-TW" dirty="0" smtClean="0">
              <a:solidFill>
                <a:srgbClr val="FFFFCC"/>
              </a:solidFill>
            </a:rPr>
            <a:t>了解防疫議題</a:t>
          </a:r>
          <a:endParaRPr lang="zh-TW" dirty="0">
            <a:solidFill>
              <a:srgbClr val="FFFFCC"/>
            </a:solidFill>
          </a:endParaRPr>
        </a:p>
      </dgm:t>
    </dgm:pt>
    <dgm:pt modelId="{1CFFF433-199D-4BB2-ADCE-285DAF585B7C}" type="parTrans" cxnId="{BE5015B4-3963-4D84-953E-24B0A17295D0}">
      <dgm:prSet/>
      <dgm:spPr/>
      <dgm:t>
        <a:bodyPr/>
        <a:lstStyle/>
        <a:p>
          <a:endParaRPr lang="zh-TW" altLang="en-US"/>
        </a:p>
      </dgm:t>
    </dgm:pt>
    <dgm:pt modelId="{32BA3344-8F83-426C-A50D-0D165C53D799}" type="sibTrans" cxnId="{BE5015B4-3963-4D84-953E-24B0A17295D0}">
      <dgm:prSet/>
      <dgm:spPr/>
      <dgm:t>
        <a:bodyPr/>
        <a:lstStyle/>
        <a:p>
          <a:endParaRPr lang="zh-TW" altLang="en-US"/>
        </a:p>
      </dgm:t>
    </dgm:pt>
    <dgm:pt modelId="{8D0B9B93-4E2B-4962-83EF-CD537FD31997}">
      <dgm:prSet/>
      <dgm:spPr>
        <a:gradFill rotWithShape="0">
          <a:gsLst>
            <a:gs pos="100000">
              <a:srgbClr val="FFFFCC"/>
            </a:gs>
            <a:gs pos="50000">
              <a:schemeClr val="accent5">
                <a:lumMod val="60000"/>
                <a:lumOff val="40000"/>
              </a:schemeClr>
            </a:gs>
            <a:gs pos="0">
              <a:srgbClr val="FFCCCC"/>
            </a:gs>
          </a:gsLst>
          <a:lin ang="5400000" scaled="1"/>
        </a:gradFill>
      </dgm:spPr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7A018072-47DB-4A26-8063-BF1024E35496}" type="parTrans" cxnId="{FE98A3F4-4FD4-4F0E-BBDF-301790F8D683}">
      <dgm:prSet/>
      <dgm:spPr>
        <a:ln>
          <a:solidFill>
            <a:schemeClr val="bg1"/>
          </a:solidFill>
        </a:ln>
      </dgm:spPr>
      <dgm:t>
        <a:bodyPr/>
        <a:lstStyle/>
        <a:p>
          <a:endParaRPr lang="zh-TW" altLang="en-US"/>
        </a:p>
      </dgm:t>
    </dgm:pt>
    <dgm:pt modelId="{2AEBB1BC-FDFB-4534-997B-71AC6AE2EFFE}" type="sibTrans" cxnId="{FE98A3F4-4FD4-4F0E-BBDF-301790F8D683}">
      <dgm:prSet/>
      <dgm:spPr/>
      <dgm:t>
        <a:bodyPr/>
        <a:lstStyle/>
        <a:p>
          <a:endParaRPr lang="zh-TW" altLang="en-US"/>
        </a:p>
      </dgm:t>
    </dgm:pt>
    <dgm:pt modelId="{E74C7C0E-658F-4B8F-BC0A-E5F32C7574FF}">
      <dgm:prSet/>
      <dgm:spPr/>
      <dgm:t>
        <a:bodyPr/>
        <a:lstStyle/>
        <a:p>
          <a:pPr rtl="0"/>
          <a:r>
            <a:rPr lang="zh-TW" dirty="0" smtClean="0">
              <a:solidFill>
                <a:srgbClr val="FFFFCC"/>
              </a:solidFill>
            </a:rPr>
            <a:t>你的防疫觀念正確嗎？</a:t>
          </a:r>
          <a:endParaRPr lang="zh-TW" dirty="0">
            <a:solidFill>
              <a:srgbClr val="FFFFCC"/>
            </a:solidFill>
          </a:endParaRPr>
        </a:p>
      </dgm:t>
    </dgm:pt>
    <dgm:pt modelId="{1D6F9DDF-B870-423A-99E7-22F943216231}" type="parTrans" cxnId="{06374872-AB36-48D5-8FEF-F7416AA95102}">
      <dgm:prSet/>
      <dgm:spPr/>
      <dgm:t>
        <a:bodyPr/>
        <a:lstStyle/>
        <a:p>
          <a:endParaRPr lang="zh-TW" altLang="en-US"/>
        </a:p>
      </dgm:t>
    </dgm:pt>
    <dgm:pt modelId="{5190E591-13AD-4270-BDFD-CBC541823F86}" type="sibTrans" cxnId="{06374872-AB36-48D5-8FEF-F7416AA95102}">
      <dgm:prSet/>
      <dgm:spPr/>
      <dgm:t>
        <a:bodyPr/>
        <a:lstStyle/>
        <a:p>
          <a:endParaRPr lang="zh-TW" altLang="en-US"/>
        </a:p>
      </dgm:t>
    </dgm:pt>
    <dgm:pt modelId="{E8FDBA35-0E0F-40C9-B2E8-86418A544620}">
      <dgm:prSet/>
      <dgm:spPr/>
      <dgm:t>
        <a:bodyPr/>
        <a:lstStyle/>
        <a:p>
          <a:pPr rtl="0"/>
          <a:r>
            <a:rPr lang="zh-TW" dirty="0" smtClean="0">
              <a:solidFill>
                <a:srgbClr val="FFFFCC"/>
              </a:solidFill>
            </a:rPr>
            <a:t>擊敗新冠病毒，健康久久！</a:t>
          </a:r>
          <a:endParaRPr lang="zh-TW" dirty="0">
            <a:solidFill>
              <a:srgbClr val="FFFFCC"/>
            </a:solidFill>
          </a:endParaRPr>
        </a:p>
      </dgm:t>
    </dgm:pt>
    <dgm:pt modelId="{C8D482D8-1F6C-4E20-8B36-FB716373B0E1}" type="parTrans" cxnId="{8D6FC31A-7E9F-49B0-87EC-25CD441D802F}">
      <dgm:prSet/>
      <dgm:spPr/>
      <dgm:t>
        <a:bodyPr/>
        <a:lstStyle/>
        <a:p>
          <a:endParaRPr lang="zh-TW" altLang="en-US"/>
        </a:p>
      </dgm:t>
    </dgm:pt>
    <dgm:pt modelId="{0E8012FC-08BC-4FC7-88C4-4E0125039AC0}" type="sibTrans" cxnId="{8D6FC31A-7E9F-49B0-87EC-25CD441D802F}">
      <dgm:prSet/>
      <dgm:spPr/>
      <dgm:t>
        <a:bodyPr/>
        <a:lstStyle/>
        <a:p>
          <a:endParaRPr lang="zh-TW" altLang="en-US"/>
        </a:p>
      </dgm:t>
    </dgm:pt>
    <dgm:pt modelId="{01285F56-5424-44A5-8029-C0F2B3AF0695}">
      <dgm:prSet/>
      <dgm:spPr>
        <a:gradFill rotWithShape="0">
          <a:gsLst>
            <a:gs pos="100000">
              <a:srgbClr val="FFFFCC"/>
            </a:gs>
            <a:gs pos="50000">
              <a:schemeClr val="accent5">
                <a:lumMod val="60000"/>
                <a:lumOff val="40000"/>
              </a:schemeClr>
            </a:gs>
            <a:gs pos="0">
              <a:srgbClr val="FFCCCC"/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防疫影片</a:t>
          </a:r>
          <a:endParaRPr lang="zh-TW" altLang="en-US" dirty="0"/>
        </a:p>
      </dgm:t>
    </dgm:pt>
    <dgm:pt modelId="{F42D0B9E-E1AC-4026-9BB8-573C6B9965C3}" type="parTrans" cxnId="{56A1EA65-F786-4A3E-8A0D-ABEB62900D81}">
      <dgm:prSet/>
      <dgm:spPr>
        <a:ln>
          <a:solidFill>
            <a:schemeClr val="bg1"/>
          </a:solidFill>
        </a:ln>
      </dgm:spPr>
      <dgm:t>
        <a:bodyPr/>
        <a:lstStyle/>
        <a:p>
          <a:endParaRPr lang="zh-TW" altLang="en-US"/>
        </a:p>
      </dgm:t>
    </dgm:pt>
    <dgm:pt modelId="{E6D389F5-944D-4F6F-B546-7548F21D5944}" type="sibTrans" cxnId="{56A1EA65-F786-4A3E-8A0D-ABEB62900D81}">
      <dgm:prSet/>
      <dgm:spPr/>
      <dgm:t>
        <a:bodyPr/>
        <a:lstStyle/>
        <a:p>
          <a:endParaRPr lang="zh-TW" altLang="en-US"/>
        </a:p>
      </dgm:t>
    </dgm:pt>
    <dgm:pt modelId="{00694E42-4988-4920-ACAD-D19D25288D5F}">
      <dgm:prSet/>
      <dgm:spPr/>
      <dgm:t>
        <a:bodyPr/>
        <a:lstStyle/>
        <a:p>
          <a:r>
            <a:rPr lang="zh-TW" altLang="en-US" dirty="0" smtClean="0">
              <a:solidFill>
                <a:srgbClr val="FFFFCC"/>
              </a:solidFill>
            </a:rPr>
            <a:t>觀賞防疫影片</a:t>
          </a:r>
          <a:endParaRPr lang="zh-TW" altLang="en-US" dirty="0">
            <a:solidFill>
              <a:srgbClr val="FFFFCC"/>
            </a:solidFill>
          </a:endParaRPr>
        </a:p>
      </dgm:t>
    </dgm:pt>
    <dgm:pt modelId="{4E295291-446C-4C89-9BF7-23789E550110}" type="parTrans" cxnId="{6701F07C-DEEB-40A7-BAB5-6BF499ED2308}">
      <dgm:prSet/>
      <dgm:spPr/>
      <dgm:t>
        <a:bodyPr/>
        <a:lstStyle/>
        <a:p>
          <a:endParaRPr lang="zh-TW" altLang="en-US"/>
        </a:p>
      </dgm:t>
    </dgm:pt>
    <dgm:pt modelId="{E50EE64C-0574-444C-B8D9-4CFE1FC4ACE5}" type="sibTrans" cxnId="{6701F07C-DEEB-40A7-BAB5-6BF499ED2308}">
      <dgm:prSet/>
      <dgm:spPr/>
      <dgm:t>
        <a:bodyPr/>
        <a:lstStyle/>
        <a:p>
          <a:endParaRPr lang="zh-TW" altLang="en-US"/>
        </a:p>
      </dgm:t>
    </dgm:pt>
    <dgm:pt modelId="{98AB0278-C44B-41BB-8947-CDD05D1776BB}">
      <dgm:prSet/>
      <dgm:spPr/>
      <dgm:t>
        <a:bodyPr/>
        <a:lstStyle/>
        <a:p>
          <a:r>
            <a:rPr lang="zh-TW" altLang="en-US" dirty="0" smtClean="0">
              <a:solidFill>
                <a:srgbClr val="FFFFCC"/>
              </a:solidFill>
            </a:rPr>
            <a:t>照顧自己，愛護家人！</a:t>
          </a:r>
          <a:endParaRPr lang="zh-TW" altLang="en-US" dirty="0">
            <a:solidFill>
              <a:srgbClr val="FFFFCC"/>
            </a:solidFill>
          </a:endParaRPr>
        </a:p>
      </dgm:t>
    </dgm:pt>
    <dgm:pt modelId="{4CB5AB69-B3BD-4B87-8D0F-0ADCF9D6FB90}" type="parTrans" cxnId="{995C97F3-DEF1-4A4B-A24E-9AB33410E23C}">
      <dgm:prSet/>
      <dgm:spPr/>
      <dgm:t>
        <a:bodyPr/>
        <a:lstStyle/>
        <a:p>
          <a:endParaRPr lang="zh-TW" altLang="en-US"/>
        </a:p>
      </dgm:t>
    </dgm:pt>
    <dgm:pt modelId="{F08C696C-DF3C-4850-8241-CC482E9CC9B9}" type="sibTrans" cxnId="{995C97F3-DEF1-4A4B-A24E-9AB33410E23C}">
      <dgm:prSet/>
      <dgm:spPr/>
      <dgm:t>
        <a:bodyPr/>
        <a:lstStyle/>
        <a:p>
          <a:endParaRPr lang="zh-TW" altLang="en-US"/>
        </a:p>
      </dgm:t>
    </dgm:pt>
    <dgm:pt modelId="{05C0EFD7-581A-488F-AEAD-0F3EF22F3441}" type="pres">
      <dgm:prSet presAssocID="{C29528B2-D079-492F-8425-345E6C8AFA2A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2A0330D7-DBD5-47DD-A416-D51B9CB4B544}" type="pres">
      <dgm:prSet presAssocID="{C29528B2-D079-492F-8425-345E6C8AFA2A}" presName="cycle" presStyleCnt="0"/>
      <dgm:spPr/>
    </dgm:pt>
    <dgm:pt modelId="{2BDAF7FB-2B86-4917-B522-E8132E35E36E}" type="pres">
      <dgm:prSet presAssocID="{C29528B2-D079-492F-8425-345E6C8AFA2A}" presName="centerShape" presStyleCnt="0"/>
      <dgm:spPr/>
    </dgm:pt>
    <dgm:pt modelId="{49D296AD-8604-471B-91BF-483382469D25}" type="pres">
      <dgm:prSet presAssocID="{C29528B2-D079-492F-8425-345E6C8AFA2A}" presName="connSite" presStyleLbl="node1" presStyleIdx="0" presStyleCnt="4"/>
      <dgm:spPr/>
    </dgm:pt>
    <dgm:pt modelId="{5884EFC5-0A79-472C-BC0B-EC40C627E455}" type="pres">
      <dgm:prSet presAssocID="{C29528B2-D079-492F-8425-345E6C8AFA2A}" presName="visible" presStyleLbl="node1" presStyleIdx="0" presStyleCnt="4" custScaleX="97701" custScaleY="97699" custLinFactNeighborX="401" custLinFactNeighborY="-767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A6AF9FB-8005-4966-8EF6-985FB18DFD8E}" type="pres">
      <dgm:prSet presAssocID="{B4D55754-5871-4269-8713-E4F39B2B4B3E}" presName="Name25" presStyleLbl="parChTrans1D1" presStyleIdx="0" presStyleCnt="3"/>
      <dgm:spPr/>
    </dgm:pt>
    <dgm:pt modelId="{C2350980-9671-4620-9D36-10BE7F4FFEB9}" type="pres">
      <dgm:prSet presAssocID="{8CBA55C4-53C7-4689-A8C6-03F814122B30}" presName="node" presStyleCnt="0"/>
      <dgm:spPr/>
    </dgm:pt>
    <dgm:pt modelId="{9246E135-AA3F-4602-87EB-D5379B10A4AD}" type="pres">
      <dgm:prSet presAssocID="{8CBA55C4-53C7-4689-A8C6-03F814122B30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432112DE-F762-4B14-8CC5-E932BAFA321D}" type="pres">
      <dgm:prSet presAssocID="{8CBA55C4-53C7-4689-A8C6-03F814122B30}" presName="childNode" presStyleLbl="revTx" presStyleIdx="0" presStyleCnt="3">
        <dgm:presLayoutVars>
          <dgm:bulletEnabled val="1"/>
        </dgm:presLayoutVars>
      </dgm:prSet>
      <dgm:spPr/>
    </dgm:pt>
    <dgm:pt modelId="{F6B9262F-36A8-41BD-8891-01D7D1C2285C}" type="pres">
      <dgm:prSet presAssocID="{7A018072-47DB-4A26-8063-BF1024E35496}" presName="Name25" presStyleLbl="parChTrans1D1" presStyleIdx="1" presStyleCnt="3"/>
      <dgm:spPr/>
    </dgm:pt>
    <dgm:pt modelId="{42894897-FFB3-4B5E-A818-CE14B7D3E9C6}" type="pres">
      <dgm:prSet presAssocID="{8D0B9B93-4E2B-4962-83EF-CD537FD31997}" presName="node" presStyleCnt="0"/>
      <dgm:spPr/>
    </dgm:pt>
    <dgm:pt modelId="{0D6AA4B0-7CAB-43EC-9012-C5928396D900}" type="pres">
      <dgm:prSet presAssocID="{8D0B9B93-4E2B-4962-83EF-CD537FD31997}" presName="parentNode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5D3F3C0-E5E6-41FC-85CB-2041D462B131}" type="pres">
      <dgm:prSet presAssocID="{8D0B9B93-4E2B-4962-83EF-CD537FD31997}" presName="childNode" presStyleLbl="revTx" presStyleIdx="1" presStyleCnt="3">
        <dgm:presLayoutVars>
          <dgm:bulletEnabled val="1"/>
        </dgm:presLayoutVars>
      </dgm:prSet>
      <dgm:spPr/>
    </dgm:pt>
    <dgm:pt modelId="{D8C9FFC7-9F4B-449E-A0A3-75704AEF9075}" type="pres">
      <dgm:prSet presAssocID="{F42D0B9E-E1AC-4026-9BB8-573C6B9965C3}" presName="Name25" presStyleLbl="parChTrans1D1" presStyleIdx="2" presStyleCnt="3"/>
      <dgm:spPr/>
    </dgm:pt>
    <dgm:pt modelId="{372B390C-E033-481A-8556-87A9025BE2BC}" type="pres">
      <dgm:prSet presAssocID="{01285F56-5424-44A5-8029-C0F2B3AF0695}" presName="node" presStyleCnt="0"/>
      <dgm:spPr/>
    </dgm:pt>
    <dgm:pt modelId="{4B64DACC-C09B-4664-AD5E-BD035F9C9B92}" type="pres">
      <dgm:prSet presAssocID="{01285F56-5424-44A5-8029-C0F2B3AF0695}" presName="parentNode" presStyleLbl="node1" presStyleIdx="3" presStyleCnt="4">
        <dgm:presLayoutVars>
          <dgm:chMax val="1"/>
          <dgm:bulletEnabled val="1"/>
        </dgm:presLayoutVars>
      </dgm:prSet>
      <dgm:spPr/>
    </dgm:pt>
    <dgm:pt modelId="{12CD0BB1-7F29-4BA9-B348-1B75120BE1DD}" type="pres">
      <dgm:prSet presAssocID="{01285F56-5424-44A5-8029-C0F2B3AF0695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7C732AB0-AB49-4BE9-8BE0-2DCBE400D589}" type="presOf" srcId="{8D0B9B93-4E2B-4962-83EF-CD537FD31997}" destId="{0D6AA4B0-7CAB-43EC-9012-C5928396D900}" srcOrd="0" destOrd="0" presId="urn:microsoft.com/office/officeart/2005/8/layout/radial2"/>
    <dgm:cxn modelId="{FE98A3F4-4FD4-4F0E-BBDF-301790F8D683}" srcId="{C29528B2-D079-492F-8425-345E6C8AFA2A}" destId="{8D0B9B93-4E2B-4962-83EF-CD537FD31997}" srcOrd="1" destOrd="0" parTransId="{7A018072-47DB-4A26-8063-BF1024E35496}" sibTransId="{2AEBB1BC-FDFB-4534-997B-71AC6AE2EFFE}"/>
    <dgm:cxn modelId="{90B57C79-C309-4856-A0D8-84F3BC521B6F}" type="presOf" srcId="{C29528B2-D079-492F-8425-345E6C8AFA2A}" destId="{05C0EFD7-581A-488F-AEAD-0F3EF22F3441}" srcOrd="0" destOrd="0" presId="urn:microsoft.com/office/officeart/2005/8/layout/radial2"/>
    <dgm:cxn modelId="{8937874F-3E55-4CD9-B548-36C1D9E9371A}" type="presOf" srcId="{E74C7C0E-658F-4B8F-BC0A-E5F32C7574FF}" destId="{C5D3F3C0-E5E6-41FC-85CB-2041D462B131}" srcOrd="0" destOrd="0" presId="urn:microsoft.com/office/officeart/2005/8/layout/radial2"/>
    <dgm:cxn modelId="{D915A9BF-CAE8-4934-9E51-AF07A744460C}" type="presOf" srcId="{2A828E43-B64C-4079-A89A-CB4B9CD3C753}" destId="{432112DE-F762-4B14-8CC5-E932BAFA321D}" srcOrd="0" destOrd="0" presId="urn:microsoft.com/office/officeart/2005/8/layout/radial2"/>
    <dgm:cxn modelId="{56A1EA65-F786-4A3E-8A0D-ABEB62900D81}" srcId="{C29528B2-D079-492F-8425-345E6C8AFA2A}" destId="{01285F56-5424-44A5-8029-C0F2B3AF0695}" srcOrd="2" destOrd="0" parTransId="{F42D0B9E-E1AC-4026-9BB8-573C6B9965C3}" sibTransId="{E6D389F5-944D-4F6F-B546-7548F21D5944}"/>
    <dgm:cxn modelId="{DE972977-1DAE-4865-BDF4-246874807072}" type="presOf" srcId="{7A018072-47DB-4A26-8063-BF1024E35496}" destId="{F6B9262F-36A8-41BD-8891-01D7D1C2285C}" srcOrd="0" destOrd="0" presId="urn:microsoft.com/office/officeart/2005/8/layout/radial2"/>
    <dgm:cxn modelId="{6701F07C-DEEB-40A7-BAB5-6BF499ED2308}" srcId="{01285F56-5424-44A5-8029-C0F2B3AF0695}" destId="{00694E42-4988-4920-ACAD-D19D25288D5F}" srcOrd="0" destOrd="0" parTransId="{4E295291-446C-4C89-9BF7-23789E550110}" sibTransId="{E50EE64C-0574-444C-B8D9-4CFE1FC4ACE5}"/>
    <dgm:cxn modelId="{ED5E6570-0819-4E8B-B9D5-44D7F58CB4EE}" type="presOf" srcId="{E8FDBA35-0E0F-40C9-B2E8-86418A544620}" destId="{C5D3F3C0-E5E6-41FC-85CB-2041D462B131}" srcOrd="0" destOrd="1" presId="urn:microsoft.com/office/officeart/2005/8/layout/radial2"/>
    <dgm:cxn modelId="{8D6FC31A-7E9F-49B0-87EC-25CD441D802F}" srcId="{8D0B9B93-4E2B-4962-83EF-CD537FD31997}" destId="{E8FDBA35-0E0F-40C9-B2E8-86418A544620}" srcOrd="1" destOrd="0" parTransId="{C8D482D8-1F6C-4E20-8B36-FB716373B0E1}" sibTransId="{0E8012FC-08BC-4FC7-88C4-4E0125039AC0}"/>
    <dgm:cxn modelId="{6BB3BA7D-BF49-4A7E-8D82-1B4ED1DD5E67}" type="presOf" srcId="{D5483C25-CE22-4EB0-9BB3-B389E025C141}" destId="{432112DE-F762-4B14-8CC5-E932BAFA321D}" srcOrd="0" destOrd="1" presId="urn:microsoft.com/office/officeart/2005/8/layout/radial2"/>
    <dgm:cxn modelId="{06374872-AB36-48D5-8FEF-F7416AA95102}" srcId="{8D0B9B93-4E2B-4962-83EF-CD537FD31997}" destId="{E74C7C0E-658F-4B8F-BC0A-E5F32C7574FF}" srcOrd="0" destOrd="0" parTransId="{1D6F9DDF-B870-423A-99E7-22F943216231}" sibTransId="{5190E591-13AD-4270-BDFD-CBC541823F86}"/>
    <dgm:cxn modelId="{A27B86C7-82F9-4820-929F-E8805345C27B}" type="presOf" srcId="{98AB0278-C44B-41BB-8947-CDD05D1776BB}" destId="{12CD0BB1-7F29-4BA9-B348-1B75120BE1DD}" srcOrd="0" destOrd="1" presId="urn:microsoft.com/office/officeart/2005/8/layout/radial2"/>
    <dgm:cxn modelId="{D1E24949-60A1-466B-9D4F-6B28B216F4AB}" type="presOf" srcId="{F42D0B9E-E1AC-4026-9BB8-573C6B9965C3}" destId="{D8C9FFC7-9F4B-449E-A0A3-75704AEF9075}" srcOrd="0" destOrd="0" presId="urn:microsoft.com/office/officeart/2005/8/layout/radial2"/>
    <dgm:cxn modelId="{C9A1830F-1A84-47C5-BAF7-5F2D5664D011}" type="presOf" srcId="{8CBA55C4-53C7-4689-A8C6-03F814122B30}" destId="{9246E135-AA3F-4602-87EB-D5379B10A4AD}" srcOrd="0" destOrd="0" presId="urn:microsoft.com/office/officeart/2005/8/layout/radial2"/>
    <dgm:cxn modelId="{E1B2A32F-921F-4434-B9ED-5D636C786654}" type="presOf" srcId="{01285F56-5424-44A5-8029-C0F2B3AF0695}" destId="{4B64DACC-C09B-4664-AD5E-BD035F9C9B92}" srcOrd="0" destOrd="0" presId="urn:microsoft.com/office/officeart/2005/8/layout/radial2"/>
    <dgm:cxn modelId="{995C97F3-DEF1-4A4B-A24E-9AB33410E23C}" srcId="{01285F56-5424-44A5-8029-C0F2B3AF0695}" destId="{98AB0278-C44B-41BB-8947-CDD05D1776BB}" srcOrd="1" destOrd="0" parTransId="{4CB5AB69-B3BD-4B87-8D0F-0ADCF9D6FB90}" sibTransId="{F08C696C-DF3C-4850-8241-CC482E9CC9B9}"/>
    <dgm:cxn modelId="{172105B7-FA35-4D81-A94E-A8D4EF07AE5C}" type="presOf" srcId="{00694E42-4988-4920-ACAD-D19D25288D5F}" destId="{12CD0BB1-7F29-4BA9-B348-1B75120BE1DD}" srcOrd="0" destOrd="0" presId="urn:microsoft.com/office/officeart/2005/8/layout/radial2"/>
    <dgm:cxn modelId="{BE5015B4-3963-4D84-953E-24B0A17295D0}" srcId="{8CBA55C4-53C7-4689-A8C6-03F814122B30}" destId="{D5483C25-CE22-4EB0-9BB3-B389E025C141}" srcOrd="1" destOrd="0" parTransId="{1CFFF433-199D-4BB2-ADCE-285DAF585B7C}" sibTransId="{32BA3344-8F83-426C-A50D-0D165C53D799}"/>
    <dgm:cxn modelId="{F1084BA6-9088-4626-8FA7-E46C782D1B3C}" srcId="{C29528B2-D079-492F-8425-345E6C8AFA2A}" destId="{8CBA55C4-53C7-4689-A8C6-03F814122B30}" srcOrd="0" destOrd="0" parTransId="{B4D55754-5871-4269-8713-E4F39B2B4B3E}" sibTransId="{97937DD5-F1DC-4040-AA6F-57662ECED7C1}"/>
    <dgm:cxn modelId="{3053B71E-F587-4FB4-A6DD-4FE80DDB4C9D}" type="presOf" srcId="{B4D55754-5871-4269-8713-E4F39B2B4B3E}" destId="{5A6AF9FB-8005-4966-8EF6-985FB18DFD8E}" srcOrd="0" destOrd="0" presId="urn:microsoft.com/office/officeart/2005/8/layout/radial2"/>
    <dgm:cxn modelId="{067ECC0F-B727-4C35-A26E-58FA32D5E4FB}" srcId="{8CBA55C4-53C7-4689-A8C6-03F814122B30}" destId="{2A828E43-B64C-4079-A89A-CB4B9CD3C753}" srcOrd="0" destOrd="0" parTransId="{0721DB64-616C-4CC1-AF5B-AC56D52F1E05}" sibTransId="{A7078564-E63D-4520-8ED0-5E4F6C0EC130}"/>
    <dgm:cxn modelId="{142595B6-4EFE-45D5-BF38-FEEDF2ED4998}" type="presParOf" srcId="{05C0EFD7-581A-488F-AEAD-0F3EF22F3441}" destId="{2A0330D7-DBD5-47DD-A416-D51B9CB4B544}" srcOrd="0" destOrd="0" presId="urn:microsoft.com/office/officeart/2005/8/layout/radial2"/>
    <dgm:cxn modelId="{7B7B6C0A-EF06-4D02-BCF8-850429EF92AC}" type="presParOf" srcId="{2A0330D7-DBD5-47DD-A416-D51B9CB4B544}" destId="{2BDAF7FB-2B86-4917-B522-E8132E35E36E}" srcOrd="0" destOrd="0" presId="urn:microsoft.com/office/officeart/2005/8/layout/radial2"/>
    <dgm:cxn modelId="{2AADDFBD-DFDB-43CA-922C-D4AB59641C64}" type="presParOf" srcId="{2BDAF7FB-2B86-4917-B522-E8132E35E36E}" destId="{49D296AD-8604-471B-91BF-483382469D25}" srcOrd="0" destOrd="0" presId="urn:microsoft.com/office/officeart/2005/8/layout/radial2"/>
    <dgm:cxn modelId="{C5FA71C6-3080-4E02-9DC1-F1C2AB0F7E4C}" type="presParOf" srcId="{2BDAF7FB-2B86-4917-B522-E8132E35E36E}" destId="{5884EFC5-0A79-472C-BC0B-EC40C627E455}" srcOrd="1" destOrd="0" presId="urn:microsoft.com/office/officeart/2005/8/layout/radial2"/>
    <dgm:cxn modelId="{0D7F18C9-CD84-4D1B-B687-1EFCDA4C90EE}" type="presParOf" srcId="{2A0330D7-DBD5-47DD-A416-D51B9CB4B544}" destId="{5A6AF9FB-8005-4966-8EF6-985FB18DFD8E}" srcOrd="1" destOrd="0" presId="urn:microsoft.com/office/officeart/2005/8/layout/radial2"/>
    <dgm:cxn modelId="{C2C971B2-68F5-4A4F-86F6-BB2AC3949E3E}" type="presParOf" srcId="{2A0330D7-DBD5-47DD-A416-D51B9CB4B544}" destId="{C2350980-9671-4620-9D36-10BE7F4FFEB9}" srcOrd="2" destOrd="0" presId="urn:microsoft.com/office/officeart/2005/8/layout/radial2"/>
    <dgm:cxn modelId="{262EE408-94DF-4B03-BADB-ABE99B09D4D6}" type="presParOf" srcId="{C2350980-9671-4620-9D36-10BE7F4FFEB9}" destId="{9246E135-AA3F-4602-87EB-D5379B10A4AD}" srcOrd="0" destOrd="0" presId="urn:microsoft.com/office/officeart/2005/8/layout/radial2"/>
    <dgm:cxn modelId="{5E8BE6F9-3D14-465F-8188-683D904159AE}" type="presParOf" srcId="{C2350980-9671-4620-9D36-10BE7F4FFEB9}" destId="{432112DE-F762-4B14-8CC5-E932BAFA321D}" srcOrd="1" destOrd="0" presId="urn:microsoft.com/office/officeart/2005/8/layout/radial2"/>
    <dgm:cxn modelId="{6EE3EED3-7C72-4C07-A298-00B0D41BB4BB}" type="presParOf" srcId="{2A0330D7-DBD5-47DD-A416-D51B9CB4B544}" destId="{F6B9262F-36A8-41BD-8891-01D7D1C2285C}" srcOrd="3" destOrd="0" presId="urn:microsoft.com/office/officeart/2005/8/layout/radial2"/>
    <dgm:cxn modelId="{B899D059-7772-4BFF-B813-E3B00D5E6B7C}" type="presParOf" srcId="{2A0330D7-DBD5-47DD-A416-D51B9CB4B544}" destId="{42894897-FFB3-4B5E-A818-CE14B7D3E9C6}" srcOrd="4" destOrd="0" presId="urn:microsoft.com/office/officeart/2005/8/layout/radial2"/>
    <dgm:cxn modelId="{502DE4A4-57AC-419B-A9FD-357F6F900F90}" type="presParOf" srcId="{42894897-FFB3-4B5E-A818-CE14B7D3E9C6}" destId="{0D6AA4B0-7CAB-43EC-9012-C5928396D900}" srcOrd="0" destOrd="0" presId="urn:microsoft.com/office/officeart/2005/8/layout/radial2"/>
    <dgm:cxn modelId="{D9E62598-C49B-47FD-8015-32840A964691}" type="presParOf" srcId="{42894897-FFB3-4B5E-A818-CE14B7D3E9C6}" destId="{C5D3F3C0-E5E6-41FC-85CB-2041D462B131}" srcOrd="1" destOrd="0" presId="urn:microsoft.com/office/officeart/2005/8/layout/radial2"/>
    <dgm:cxn modelId="{9BE1F170-A6E9-474E-8400-59B5755C8169}" type="presParOf" srcId="{2A0330D7-DBD5-47DD-A416-D51B9CB4B544}" destId="{D8C9FFC7-9F4B-449E-A0A3-75704AEF9075}" srcOrd="5" destOrd="0" presId="urn:microsoft.com/office/officeart/2005/8/layout/radial2"/>
    <dgm:cxn modelId="{EFC3C878-4E9E-4B4F-8535-128A0DC140B3}" type="presParOf" srcId="{2A0330D7-DBD5-47DD-A416-D51B9CB4B544}" destId="{372B390C-E033-481A-8556-87A9025BE2BC}" srcOrd="6" destOrd="0" presId="urn:microsoft.com/office/officeart/2005/8/layout/radial2"/>
    <dgm:cxn modelId="{082E3D26-F8AA-4F77-81B1-65A51C91639A}" type="presParOf" srcId="{372B390C-E033-481A-8556-87A9025BE2BC}" destId="{4B64DACC-C09B-4664-AD5E-BD035F9C9B92}" srcOrd="0" destOrd="0" presId="urn:microsoft.com/office/officeart/2005/8/layout/radial2"/>
    <dgm:cxn modelId="{D7F9306A-3A19-495D-88AD-ED8919BDAB3D}" type="presParOf" srcId="{372B390C-E033-481A-8556-87A9025BE2BC}" destId="{12CD0BB1-7F29-4BA9-B348-1B75120BE1DD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D939B5-28B7-4929-8306-6FAAD5DA0B9D}">
      <dsp:nvSpPr>
        <dsp:cNvPr id="0" name=""/>
        <dsp:cNvSpPr/>
      </dsp:nvSpPr>
      <dsp:spPr>
        <a:xfrm>
          <a:off x="0" y="0"/>
          <a:ext cx="1495800" cy="4525963"/>
        </a:xfrm>
        <a:prstGeom prst="roundRect">
          <a:avLst>
            <a:gd name="adj" fmla="val 10000"/>
          </a:avLst>
        </a:prstGeom>
        <a:gradFill rotWithShape="0">
          <a:gsLst>
            <a:gs pos="51000">
              <a:schemeClr val="accent5">
                <a:lumMod val="60000"/>
                <a:lumOff val="40000"/>
              </a:schemeClr>
            </a:gs>
            <a:gs pos="0">
              <a:srgbClr val="FFCCCC"/>
            </a:gs>
            <a:gs pos="100000">
              <a:srgbClr val="FFFFCC"/>
            </a:gs>
          </a:gsLst>
          <a:lin ang="5400000" scaled="1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dirty="0" smtClean="0"/>
            <a:t>雙手肥皂清潔，搓洗</a:t>
          </a:r>
          <a:r>
            <a:rPr lang="en-US" sz="2400" kern="1200" dirty="0" smtClean="0"/>
            <a:t>40~60</a:t>
          </a:r>
          <a:r>
            <a:rPr lang="zh-TW" sz="2400" kern="1200" dirty="0" smtClean="0"/>
            <a:t>秒</a:t>
          </a:r>
          <a:r>
            <a:rPr lang="zh-TW" altLang="en-US" sz="2400" kern="1200" dirty="0" smtClean="0"/>
            <a:t> </a:t>
          </a:r>
          <a:endParaRPr lang="zh-TW" sz="2400" kern="1200" dirty="0"/>
        </a:p>
      </dsp:txBody>
      <dsp:txXfrm>
        <a:off x="0" y="1810385"/>
        <a:ext cx="1495800" cy="1810385"/>
      </dsp:txXfrm>
    </dsp:sp>
    <dsp:sp modelId="{D8AA23FC-3D54-4D4D-9986-73B3EB57DC19}">
      <dsp:nvSpPr>
        <dsp:cNvPr id="0" name=""/>
        <dsp:cNvSpPr/>
      </dsp:nvSpPr>
      <dsp:spPr>
        <a:xfrm>
          <a:off x="46301" y="271557"/>
          <a:ext cx="1406052" cy="1507145"/>
        </a:xfrm>
        <a:prstGeom prst="ellipse">
          <a:avLst/>
        </a:prstGeom>
        <a:blipFill dpi="0"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000" r="-4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D0D117-BF7E-4EA7-9E3E-FE3FC664A34D}">
      <dsp:nvSpPr>
        <dsp:cNvPr id="0" name=""/>
        <dsp:cNvSpPr/>
      </dsp:nvSpPr>
      <dsp:spPr>
        <a:xfrm>
          <a:off x="1542102" y="0"/>
          <a:ext cx="1495800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FFCCCC"/>
            </a:gs>
            <a:gs pos="55000">
              <a:schemeClr val="accent5">
                <a:lumMod val="60000"/>
                <a:lumOff val="40000"/>
              </a:schemeClr>
            </a:gs>
            <a:gs pos="100000">
              <a:srgbClr val="FFFFCC"/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dirty="0" smtClean="0"/>
            <a:t>口罩要遮住口鼻、蓋住下巴  </a:t>
          </a:r>
          <a:endParaRPr lang="zh-TW" sz="2400" kern="1200" dirty="0"/>
        </a:p>
      </dsp:txBody>
      <dsp:txXfrm>
        <a:off x="1542102" y="1810385"/>
        <a:ext cx="1495800" cy="1810385"/>
      </dsp:txXfrm>
    </dsp:sp>
    <dsp:sp modelId="{BC720B6D-3CD9-4194-9F07-045FB46F859B}">
      <dsp:nvSpPr>
        <dsp:cNvPr id="0" name=""/>
        <dsp:cNvSpPr/>
      </dsp:nvSpPr>
      <dsp:spPr>
        <a:xfrm>
          <a:off x="1586976" y="271557"/>
          <a:ext cx="1406052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000" r="-4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0952ED-D12D-4BB3-A778-C49F99E0510B}">
      <dsp:nvSpPr>
        <dsp:cNvPr id="0" name=""/>
        <dsp:cNvSpPr/>
      </dsp:nvSpPr>
      <dsp:spPr>
        <a:xfrm>
          <a:off x="3082777" y="0"/>
          <a:ext cx="1495800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FFFFCC"/>
            </a:gs>
            <a:gs pos="52000">
              <a:schemeClr val="accent5">
                <a:lumMod val="60000"/>
                <a:lumOff val="40000"/>
              </a:schemeClr>
            </a:gs>
            <a:gs pos="100000">
              <a:srgbClr val="FFCCCC"/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dirty="0" smtClean="0"/>
            <a:t>噴</a:t>
          </a:r>
          <a:r>
            <a:rPr lang="en-US" sz="2400" kern="1200" dirty="0" smtClean="0"/>
            <a:t>75%</a:t>
          </a:r>
          <a:r>
            <a:rPr lang="zh-TW" sz="2400" kern="1200" dirty="0" smtClean="0"/>
            <a:t>酒精搓洗雙手</a:t>
          </a:r>
          <a:r>
            <a:rPr lang="en-US" sz="2400" kern="1200" dirty="0" smtClean="0"/>
            <a:t>20-30</a:t>
          </a:r>
          <a:r>
            <a:rPr lang="zh-TW" sz="2400" kern="1200" dirty="0" smtClean="0"/>
            <a:t>秒</a:t>
          </a:r>
          <a:endParaRPr lang="zh-TW" sz="2400" kern="1200" dirty="0"/>
        </a:p>
      </dsp:txBody>
      <dsp:txXfrm>
        <a:off x="3082777" y="1810385"/>
        <a:ext cx="1495800" cy="1810385"/>
      </dsp:txXfrm>
    </dsp:sp>
    <dsp:sp modelId="{F1EC4944-429C-4E6E-A221-ACFA6BDB9052}">
      <dsp:nvSpPr>
        <dsp:cNvPr id="0" name=""/>
        <dsp:cNvSpPr/>
      </dsp:nvSpPr>
      <dsp:spPr>
        <a:xfrm>
          <a:off x="3127651" y="271557"/>
          <a:ext cx="1406052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000" r="-4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C24290-802E-4E54-8E5F-78DEE8E2DDBC}">
      <dsp:nvSpPr>
        <dsp:cNvPr id="0" name=""/>
        <dsp:cNvSpPr/>
      </dsp:nvSpPr>
      <dsp:spPr>
        <a:xfrm>
          <a:off x="4623451" y="0"/>
          <a:ext cx="1495800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FFCCCC"/>
            </a:gs>
            <a:gs pos="100000">
              <a:srgbClr val="FFFFCC"/>
            </a:gs>
            <a:gs pos="52000">
              <a:schemeClr val="accent5">
                <a:lumMod val="60000"/>
                <a:lumOff val="4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dirty="0" smtClean="0"/>
            <a:t>有發燒、呼吸道症狀速就醫</a:t>
          </a:r>
          <a:endParaRPr lang="zh-TW" sz="2400" kern="1200" dirty="0"/>
        </a:p>
      </dsp:txBody>
      <dsp:txXfrm>
        <a:off x="4623451" y="1810385"/>
        <a:ext cx="1495800" cy="1810385"/>
      </dsp:txXfrm>
    </dsp:sp>
    <dsp:sp modelId="{F386BB78-9825-4CBB-9290-EACA8DBB0E9C}">
      <dsp:nvSpPr>
        <dsp:cNvPr id="0" name=""/>
        <dsp:cNvSpPr/>
      </dsp:nvSpPr>
      <dsp:spPr>
        <a:xfrm>
          <a:off x="4668326" y="271557"/>
          <a:ext cx="1406052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000" r="-4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AD070A-F70E-46BB-90D4-99FAB1293188}">
      <dsp:nvSpPr>
        <dsp:cNvPr id="0" name=""/>
        <dsp:cNvSpPr/>
      </dsp:nvSpPr>
      <dsp:spPr>
        <a:xfrm>
          <a:off x="244827" y="3620770"/>
          <a:ext cx="5631025" cy="678894"/>
        </a:xfrm>
        <a:prstGeom prst="leftRightArrow">
          <a:avLst/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172DB5-A27D-4864-B1AF-F11A71233CDF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rgbClr val="00999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4FD082-FE79-4FF3-988E-AFED2D11E60F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rgbClr val="FFFFCC">
            <a:alpha val="90000"/>
          </a:srgbClr>
        </a:solidFill>
        <a:ln w="25400" cap="flat" cmpd="sng" algn="ctr">
          <a:solidFill>
            <a:srgbClr val="00999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</a:t>
          </a:r>
          <a:r>
            <a:rPr lang="en-US" sz="2500" kern="1200" smtClean="0"/>
            <a:t>3</a:t>
          </a:r>
          <a:r>
            <a:rPr lang="zh-TW" sz="2500" kern="1200" smtClean="0"/>
            <a:t>個步伐</a:t>
          </a:r>
          <a:endParaRPr lang="zh-TW" sz="2500" kern="1200"/>
        </a:p>
      </dsp:txBody>
      <dsp:txXfrm>
        <a:off x="2530540" y="1659838"/>
        <a:ext cx="1279639" cy="1335100"/>
      </dsp:txXfrm>
    </dsp:sp>
    <dsp:sp modelId="{978ACEAD-E206-4972-B43E-1909738B5BA4}">
      <dsp:nvSpPr>
        <dsp:cNvPr id="0" name=""/>
        <dsp:cNvSpPr/>
      </dsp:nvSpPr>
      <dsp:spPr>
        <a:xfrm>
          <a:off x="0" y="820686"/>
          <a:ext cx="2866518" cy="418227"/>
        </a:xfrm>
        <a:prstGeom prst="rect">
          <a:avLst/>
        </a:prstGeom>
        <a:solidFill>
          <a:srgbClr val="FFCCCC"/>
        </a:solidFill>
        <a:ln w="25400" cap="flat" cmpd="sng" algn="ctr">
          <a:solidFill>
            <a:srgbClr val="00999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>
              <a:solidFill>
                <a:schemeClr val="tx1">
                  <a:lumMod val="95000"/>
                  <a:lumOff val="5000"/>
                </a:schemeClr>
              </a:solidFill>
            </a:rPr>
            <a:t>室外至少</a:t>
          </a:r>
          <a:r>
            <a:rPr lang="en-US" sz="1800" kern="1200" smtClean="0">
              <a:solidFill>
                <a:schemeClr val="tx1">
                  <a:lumMod val="95000"/>
                  <a:lumOff val="5000"/>
                </a:schemeClr>
              </a:solidFill>
            </a:rPr>
            <a:t>1</a:t>
          </a:r>
          <a:r>
            <a:rPr lang="zh-TW" sz="1800" kern="1200" smtClean="0">
              <a:solidFill>
                <a:schemeClr val="tx1">
                  <a:lumMod val="95000"/>
                  <a:lumOff val="5000"/>
                </a:schemeClr>
              </a:solidFill>
            </a:rPr>
            <a:t>公尺</a:t>
          </a:r>
          <a:endParaRPr lang="zh-TW" sz="1800" kern="120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0" y="820686"/>
        <a:ext cx="2866518" cy="418227"/>
      </dsp:txXfrm>
    </dsp:sp>
    <dsp:sp modelId="{EA0DDEAA-E237-4229-B61A-C583C4572A51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rgbClr val="00999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14F511-CD55-4E38-99DD-DE38A418817C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rgbClr val="FFFFCC">
            <a:alpha val="90000"/>
          </a:srgbClr>
        </a:solidFill>
        <a:ln w="25400" cap="flat" cmpd="sng" algn="ctr">
          <a:solidFill>
            <a:srgbClr val="00999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44203D69-522B-4469-9504-2489199AB307}">
      <dsp:nvSpPr>
        <dsp:cNvPr id="0" name=""/>
        <dsp:cNvSpPr/>
      </dsp:nvSpPr>
      <dsp:spPr>
        <a:xfrm>
          <a:off x="4330821" y="820686"/>
          <a:ext cx="2866518" cy="418227"/>
        </a:xfrm>
        <a:prstGeom prst="rect">
          <a:avLst/>
        </a:prstGeom>
        <a:solidFill>
          <a:srgbClr val="FFCCCC"/>
        </a:solidFill>
        <a:ln w="25400" cap="flat" cmpd="sng" algn="ctr">
          <a:solidFill>
            <a:srgbClr val="00999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>
              <a:solidFill>
                <a:schemeClr val="tx1">
                  <a:lumMod val="95000"/>
                  <a:lumOff val="5000"/>
                </a:schemeClr>
              </a:solidFill>
            </a:rPr>
            <a:t>室內至少</a:t>
          </a:r>
          <a:r>
            <a:rPr lang="en-US" sz="1800" kern="1200" smtClean="0">
              <a:solidFill>
                <a:schemeClr val="tx1">
                  <a:lumMod val="95000"/>
                  <a:lumOff val="5000"/>
                </a:schemeClr>
              </a:solidFill>
            </a:rPr>
            <a:t>1.5</a:t>
          </a:r>
          <a:r>
            <a:rPr lang="zh-TW" sz="1800" kern="1200" smtClean="0">
              <a:solidFill>
                <a:schemeClr val="tx1">
                  <a:lumMod val="95000"/>
                  <a:lumOff val="5000"/>
                </a:schemeClr>
              </a:solidFill>
            </a:rPr>
            <a:t>公尺</a:t>
          </a:r>
          <a:endParaRPr lang="zh-TW" sz="1800" kern="120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4330821" y="820686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C9FFC7-9F4B-449E-A0A3-75704AEF9075}">
      <dsp:nvSpPr>
        <dsp:cNvPr id="0" name=""/>
        <dsp:cNvSpPr/>
      </dsp:nvSpPr>
      <dsp:spPr>
        <a:xfrm rot="2562158">
          <a:off x="2858828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B9262F-36A8-41BD-8891-01D7D1C2285C}">
      <dsp:nvSpPr>
        <dsp:cNvPr id="0" name=""/>
        <dsp:cNvSpPr/>
      </dsp:nvSpPr>
      <dsp:spPr>
        <a:xfrm>
          <a:off x="2949655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6AF9FB-8005-4966-8EF6-985FB18DFD8E}">
      <dsp:nvSpPr>
        <dsp:cNvPr id="0" name=""/>
        <dsp:cNvSpPr/>
      </dsp:nvSpPr>
      <dsp:spPr>
        <a:xfrm rot="19037842">
          <a:off x="2858828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84EFC5-0A79-472C-BC0B-EC40C627E455}">
      <dsp:nvSpPr>
        <dsp:cNvPr id="0" name=""/>
        <dsp:cNvSpPr/>
      </dsp:nvSpPr>
      <dsp:spPr>
        <a:xfrm>
          <a:off x="1135519" y="1184352"/>
          <a:ext cx="2123953" cy="212391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46E135-AA3F-4602-87EB-D5379B10A4AD}">
      <dsp:nvSpPr>
        <dsp:cNvPr id="0" name=""/>
        <dsp:cNvSpPr/>
      </dsp:nvSpPr>
      <dsp:spPr>
        <a:xfrm>
          <a:off x="3280285" y="1626"/>
          <a:ext cx="1304359" cy="1304359"/>
        </a:xfrm>
        <a:prstGeom prst="ellipse">
          <a:avLst/>
        </a:prstGeom>
        <a:gradFill rotWithShape="0">
          <a:gsLst>
            <a:gs pos="100000">
              <a:srgbClr val="FFFFCC"/>
            </a:gs>
            <a:gs pos="50000">
              <a:schemeClr val="accent5">
                <a:lumMod val="60000"/>
                <a:lumOff val="40000"/>
              </a:schemeClr>
            </a:gs>
            <a:gs pos="0">
              <a:srgbClr val="FFCCCC"/>
            </a:gs>
          </a:gsLst>
          <a:lin ang="5400000" scaled="1"/>
        </a:gra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smtClean="0"/>
            <a:t>衛福部疾管署</a:t>
          </a:r>
          <a:endParaRPr lang="zh-TW" sz="2300" kern="1200"/>
        </a:p>
      </dsp:txBody>
      <dsp:txXfrm>
        <a:off x="3471304" y="192645"/>
        <a:ext cx="922321" cy="922321"/>
      </dsp:txXfrm>
    </dsp:sp>
    <dsp:sp modelId="{432112DE-F762-4B14-8CC5-E932BAFA321D}">
      <dsp:nvSpPr>
        <dsp:cNvPr id="0" name=""/>
        <dsp:cNvSpPr/>
      </dsp:nvSpPr>
      <dsp:spPr>
        <a:xfrm>
          <a:off x="4715081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>
              <a:solidFill>
                <a:srgbClr val="FFFFCC"/>
              </a:solidFill>
            </a:rPr>
            <a:t>掌握最新疫情</a:t>
          </a:r>
          <a:endParaRPr lang="zh-TW" sz="2000" kern="1200" dirty="0">
            <a:solidFill>
              <a:srgbClr val="FFFFCC"/>
            </a:solidFill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>
              <a:solidFill>
                <a:srgbClr val="FFFFCC"/>
              </a:solidFill>
            </a:rPr>
            <a:t>了解防疫議題</a:t>
          </a:r>
          <a:endParaRPr lang="zh-TW" sz="2000" kern="1200" dirty="0">
            <a:solidFill>
              <a:srgbClr val="FFFFCC"/>
            </a:solidFill>
          </a:endParaRPr>
        </a:p>
      </dsp:txBody>
      <dsp:txXfrm>
        <a:off x="4715081" y="1626"/>
        <a:ext cx="1956539" cy="1304359"/>
      </dsp:txXfrm>
    </dsp:sp>
    <dsp:sp modelId="{0D6AA4B0-7CAB-43EC-9012-C5928396D900}">
      <dsp:nvSpPr>
        <dsp:cNvPr id="0" name=""/>
        <dsp:cNvSpPr/>
      </dsp:nvSpPr>
      <dsp:spPr>
        <a:xfrm>
          <a:off x="3711463" y="1610801"/>
          <a:ext cx="1304359" cy="1304359"/>
        </a:xfrm>
        <a:prstGeom prst="ellipse">
          <a:avLst/>
        </a:prstGeom>
        <a:gradFill rotWithShape="0">
          <a:gsLst>
            <a:gs pos="100000">
              <a:srgbClr val="FFFFCC"/>
            </a:gs>
            <a:gs pos="50000">
              <a:schemeClr val="accent5">
                <a:lumMod val="60000"/>
                <a:lumOff val="40000"/>
              </a:schemeClr>
            </a:gs>
            <a:gs pos="0">
              <a:srgbClr val="FFCCCC"/>
            </a:gs>
          </a:gsLst>
          <a:lin ang="5400000" scaled="1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防疫小測驗</a:t>
          </a:r>
          <a:endParaRPr lang="zh-TW" sz="2300" kern="1200" dirty="0"/>
        </a:p>
      </dsp:txBody>
      <dsp:txXfrm>
        <a:off x="3902482" y="1801820"/>
        <a:ext cx="922321" cy="922321"/>
      </dsp:txXfrm>
    </dsp:sp>
    <dsp:sp modelId="{C5D3F3C0-E5E6-41FC-85CB-2041D462B131}">
      <dsp:nvSpPr>
        <dsp:cNvPr id="0" name=""/>
        <dsp:cNvSpPr/>
      </dsp:nvSpPr>
      <dsp:spPr>
        <a:xfrm>
          <a:off x="5146258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>
              <a:solidFill>
                <a:srgbClr val="FFFFCC"/>
              </a:solidFill>
            </a:rPr>
            <a:t>你的防疫觀念正確嗎？</a:t>
          </a:r>
          <a:endParaRPr lang="zh-TW" sz="2000" kern="1200" dirty="0">
            <a:solidFill>
              <a:srgbClr val="FFFFCC"/>
            </a:solidFill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>
              <a:solidFill>
                <a:srgbClr val="FFFFCC"/>
              </a:solidFill>
            </a:rPr>
            <a:t>擊敗新冠病毒，健康久久！</a:t>
          </a:r>
          <a:endParaRPr lang="zh-TW" sz="2000" kern="1200" dirty="0">
            <a:solidFill>
              <a:srgbClr val="FFFFCC"/>
            </a:solidFill>
          </a:endParaRPr>
        </a:p>
      </dsp:txBody>
      <dsp:txXfrm>
        <a:off x="5146258" y="1610801"/>
        <a:ext cx="1956539" cy="1304359"/>
      </dsp:txXfrm>
    </dsp:sp>
    <dsp:sp modelId="{4B64DACC-C09B-4664-AD5E-BD035F9C9B92}">
      <dsp:nvSpPr>
        <dsp:cNvPr id="0" name=""/>
        <dsp:cNvSpPr/>
      </dsp:nvSpPr>
      <dsp:spPr>
        <a:xfrm>
          <a:off x="3280285" y="3219977"/>
          <a:ext cx="1304359" cy="1304359"/>
        </a:xfrm>
        <a:prstGeom prst="ellipse">
          <a:avLst/>
        </a:prstGeom>
        <a:gradFill rotWithShape="0">
          <a:gsLst>
            <a:gs pos="100000">
              <a:srgbClr val="FFFFCC"/>
            </a:gs>
            <a:gs pos="50000">
              <a:schemeClr val="accent5">
                <a:lumMod val="60000"/>
                <a:lumOff val="40000"/>
              </a:schemeClr>
            </a:gs>
            <a:gs pos="0">
              <a:srgbClr val="FFCCCC"/>
            </a:gs>
          </a:gsLst>
          <a:lin ang="5400000" scaled="1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防疫影片</a:t>
          </a:r>
          <a:endParaRPr lang="zh-TW" altLang="en-US" sz="2300" kern="1200" dirty="0"/>
        </a:p>
      </dsp:txBody>
      <dsp:txXfrm>
        <a:off x="3471304" y="3410996"/>
        <a:ext cx="922321" cy="922321"/>
      </dsp:txXfrm>
    </dsp:sp>
    <dsp:sp modelId="{12CD0BB1-7F29-4BA9-B348-1B75120BE1DD}">
      <dsp:nvSpPr>
        <dsp:cNvPr id="0" name=""/>
        <dsp:cNvSpPr/>
      </dsp:nvSpPr>
      <dsp:spPr>
        <a:xfrm>
          <a:off x="4715081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>
              <a:solidFill>
                <a:srgbClr val="FFFFCC"/>
              </a:solidFill>
            </a:rPr>
            <a:t>觀賞防疫影片</a:t>
          </a:r>
          <a:endParaRPr lang="zh-TW" altLang="en-US" sz="2000" kern="1200" dirty="0">
            <a:solidFill>
              <a:srgbClr val="FFFFCC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>
              <a:solidFill>
                <a:srgbClr val="FFFFCC"/>
              </a:solidFill>
            </a:rPr>
            <a:t>照顧自己，愛護家人！</a:t>
          </a:r>
          <a:endParaRPr lang="zh-TW" altLang="en-US" sz="2000" kern="1200" dirty="0">
            <a:solidFill>
              <a:srgbClr val="FFFFCC"/>
            </a:solidFill>
          </a:endParaRPr>
        </a:p>
      </dsp:txBody>
      <dsp:txXfrm>
        <a:off x="4715081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CC"/>
            </a:gs>
            <a:gs pos="50000">
              <a:schemeClr val="accent5">
                <a:lumMod val="60000"/>
                <a:lumOff val="40000"/>
              </a:schemeClr>
            </a:gs>
            <a:gs pos="100000">
              <a:srgbClr val="FFCC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CCCC"/>
          </a:solidFill>
          <a:latin typeface="文鼎中特黑" panose="020B0609010101010101" pitchFamily="49" charset="-120"/>
          <a:ea typeface="文鼎中特黑" panose="020B0609010101010101" pitchFamily="49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rgbClr val="FFFFCC"/>
          </a:solidFill>
          <a:latin typeface="文鼎中特黑" panose="020B0609010101010101" pitchFamily="49" charset="-120"/>
          <a:ea typeface="文鼎中特黑" panose="020B0609010101010101" pitchFamily="49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rgbClr val="FFFFCC"/>
          </a:solidFill>
          <a:latin typeface="文鼎中特黑" panose="020B0609010101010101" pitchFamily="49" charset="-120"/>
          <a:ea typeface="文鼎中特黑" panose="020B0609010101010101" pitchFamily="49" charset="-12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rgbClr val="FFFFCC"/>
          </a:solidFill>
          <a:latin typeface="文鼎中特黑" panose="020B0609010101010101" pitchFamily="49" charset="-120"/>
          <a:ea typeface="文鼎中特黑" panose="020B0609010101010101" pitchFamily="49" charset="-120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rgbClr val="FFFFCC"/>
          </a:solidFill>
          <a:latin typeface="文鼎中特黑" panose="020B0609010101010101" pitchFamily="49" charset="-120"/>
          <a:ea typeface="文鼎中特黑" panose="020B0609010101010101" pitchFamily="49" charset="-120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rgbClr val="FFFFCC"/>
          </a:solidFill>
          <a:latin typeface="文鼎中特黑" panose="020B0609010101010101" pitchFamily="49" charset="-120"/>
          <a:ea typeface="文鼎中特黑" panose="020B0609010101010101" pitchFamily="49" charset="-12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solidFill>
                  <a:srgbClr val="FFFFCC"/>
                </a:solidFill>
              </a:rPr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9862" y="2636912"/>
            <a:ext cx="4104276" cy="3420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6665171"/>
              </p:ext>
            </p:extLst>
          </p:nvPr>
        </p:nvGraphicFramePr>
        <p:xfrm>
          <a:off x="1835696" y="1772816"/>
          <a:ext cx="612068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27482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236992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1349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文鼎中特黑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56</cp:revision>
  <dcterms:created xsi:type="dcterms:W3CDTF">2014-02-08T16:25:00Z</dcterms:created>
  <dcterms:modified xsi:type="dcterms:W3CDTF">2022-11-15T07:10:25Z</dcterms:modified>
</cp:coreProperties>
</file>