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66FF"/>
    <a:srgbClr val="C9AFE3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F98D5-9B3E-43FF-8BF7-14030E5575FF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C4372C7-0561-4EF5-9420-6041216C2A3F}">
      <dgm:prSet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2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2041DD0-496C-4560-9838-5EB4BB4A25DF}" type="parTrans" cxnId="{6269AB92-8781-4F19-BA47-7B4DEFB931D6}">
      <dgm:prSet/>
      <dgm:spPr/>
      <dgm:t>
        <a:bodyPr/>
        <a:lstStyle/>
        <a:p>
          <a:endParaRPr lang="zh-TW" altLang="en-US"/>
        </a:p>
      </dgm:t>
    </dgm:pt>
    <dgm:pt modelId="{99D8C1B0-AAF5-4001-859D-AB9791F37970}" type="sibTrans" cxnId="{6269AB92-8781-4F19-BA47-7B4DEFB931D6}">
      <dgm:prSet/>
      <dgm:spPr/>
      <dgm:t>
        <a:bodyPr/>
        <a:lstStyle/>
        <a:p>
          <a:endParaRPr lang="zh-TW" altLang="en-US"/>
        </a:p>
      </dgm:t>
    </dgm:pt>
    <dgm:pt modelId="{0139FC9F-A0A4-4B0F-990A-007A524CB625}">
      <dgm:prSet/>
      <dgm:spPr>
        <a:gradFill rotWithShape="0">
          <a:gsLst>
            <a:gs pos="1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6CB32397-D5A8-4CDE-B23E-56AA4083F7F3}" type="parTrans" cxnId="{7F20403B-CBBC-48FC-BDD8-25884E5B5A37}">
      <dgm:prSet/>
      <dgm:spPr/>
      <dgm:t>
        <a:bodyPr/>
        <a:lstStyle/>
        <a:p>
          <a:endParaRPr lang="zh-TW" altLang="en-US"/>
        </a:p>
      </dgm:t>
    </dgm:pt>
    <dgm:pt modelId="{56161C0E-7D99-4F56-8997-C48652ECF85D}" type="sibTrans" cxnId="{7F20403B-CBBC-48FC-BDD8-25884E5B5A37}">
      <dgm:prSet/>
      <dgm:spPr/>
      <dgm:t>
        <a:bodyPr/>
        <a:lstStyle/>
        <a:p>
          <a:endParaRPr lang="zh-TW" altLang="en-US"/>
        </a:p>
      </dgm:t>
    </dgm:pt>
    <dgm:pt modelId="{FF89B15B-5B9C-4D8D-9AA0-33C381F62593}">
      <dgm:prSet/>
      <dgm:spPr>
        <a:gradFill rotWithShape="0">
          <a:gsLst>
            <a:gs pos="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55B1459E-E377-401A-BEE6-AFE5B49D3B0C}" type="parTrans" cxnId="{4A5C7EBF-E1FC-45E6-A6A1-D8777CBBBBE1}">
      <dgm:prSet/>
      <dgm:spPr/>
      <dgm:t>
        <a:bodyPr/>
        <a:lstStyle/>
        <a:p>
          <a:endParaRPr lang="zh-TW" altLang="en-US"/>
        </a:p>
      </dgm:t>
    </dgm:pt>
    <dgm:pt modelId="{80758DF4-3972-41F2-B2A8-38B48FE4AAA0}" type="sibTrans" cxnId="{4A5C7EBF-E1FC-45E6-A6A1-D8777CBBBBE1}">
      <dgm:prSet/>
      <dgm:spPr/>
      <dgm:t>
        <a:bodyPr/>
        <a:lstStyle/>
        <a:p>
          <a:endParaRPr lang="zh-TW" altLang="en-US"/>
        </a:p>
      </dgm:t>
    </dgm:pt>
    <dgm:pt modelId="{C1C77BC5-4E57-4338-9D19-A8485F63FD99}">
      <dgm:prSet/>
      <dgm:spPr>
        <a:gradFill rotWithShape="0">
          <a:gsLst>
            <a:gs pos="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1F5FA40-2622-488F-BE54-9F634E127A53}" type="parTrans" cxnId="{73EACA47-9255-488D-8163-406F63FA131D}">
      <dgm:prSet/>
      <dgm:spPr/>
      <dgm:t>
        <a:bodyPr/>
        <a:lstStyle/>
        <a:p>
          <a:endParaRPr lang="zh-TW" altLang="en-US"/>
        </a:p>
      </dgm:t>
    </dgm:pt>
    <dgm:pt modelId="{D4ABC59B-7C39-431D-BEE9-173D38D06147}" type="sibTrans" cxnId="{73EACA47-9255-488D-8163-406F63FA131D}">
      <dgm:prSet/>
      <dgm:spPr/>
      <dgm:t>
        <a:bodyPr/>
        <a:lstStyle/>
        <a:p>
          <a:endParaRPr lang="zh-TW" altLang="en-US"/>
        </a:p>
      </dgm:t>
    </dgm:pt>
    <dgm:pt modelId="{D6A8FD81-3367-449E-8CD0-851FB661FD7B}" type="pres">
      <dgm:prSet presAssocID="{AA6F98D5-9B3E-43FF-8BF7-14030E5575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E84A40D-9B5E-4CA8-B623-08D33ABD9A70}" type="pres">
      <dgm:prSet presAssocID="{AA6F98D5-9B3E-43FF-8BF7-14030E5575FF}" presName="fgShape" presStyleLbl="fgShp" presStyleIdx="0" presStyleCnt="1"/>
      <dgm:spPr/>
    </dgm:pt>
    <dgm:pt modelId="{0F33B67A-F176-45C9-B800-B30C626E58A3}" type="pres">
      <dgm:prSet presAssocID="{AA6F98D5-9B3E-43FF-8BF7-14030E5575FF}" presName="linComp" presStyleCnt="0"/>
      <dgm:spPr/>
    </dgm:pt>
    <dgm:pt modelId="{E33A2549-01DD-4EB4-B602-6587786DE8CC}" type="pres">
      <dgm:prSet presAssocID="{8C4372C7-0561-4EF5-9420-6041216C2A3F}" presName="compNode" presStyleCnt="0"/>
      <dgm:spPr/>
    </dgm:pt>
    <dgm:pt modelId="{DEAE0B70-74B0-417A-B66E-2D48CD009B59}" type="pres">
      <dgm:prSet presAssocID="{8C4372C7-0561-4EF5-9420-6041216C2A3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88FB49C-FD34-418F-BDAE-C305CB790E3C}" type="pres">
      <dgm:prSet presAssocID="{8C4372C7-0561-4EF5-9420-6041216C2A3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AD4F7A-C094-4734-8A0C-A4B8951F6209}" type="pres">
      <dgm:prSet presAssocID="{8C4372C7-0561-4EF5-9420-6041216C2A3F}" presName="invisiNode" presStyleLbl="node1" presStyleIdx="0" presStyleCnt="4"/>
      <dgm:spPr/>
    </dgm:pt>
    <dgm:pt modelId="{1BA10FCE-373A-4F86-BA6B-432A9B0080B6}" type="pres">
      <dgm:prSet presAssocID="{8C4372C7-0561-4EF5-9420-6041216C2A3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BA6411C-6CED-4D47-861E-AB706F628B44}" type="pres">
      <dgm:prSet presAssocID="{99D8C1B0-AAF5-4001-859D-AB9791F3797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A87140E-C19D-4649-A1D6-54109D46EDF9}" type="pres">
      <dgm:prSet presAssocID="{0139FC9F-A0A4-4B0F-990A-007A524CB625}" presName="compNode" presStyleCnt="0"/>
      <dgm:spPr/>
    </dgm:pt>
    <dgm:pt modelId="{A52DAFC8-39A5-4F41-B57E-B31304704C8F}" type="pres">
      <dgm:prSet presAssocID="{0139FC9F-A0A4-4B0F-990A-007A524CB62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969826D-5733-4F60-A2AF-5AC1291735B3}" type="pres">
      <dgm:prSet presAssocID="{0139FC9F-A0A4-4B0F-990A-007A524CB62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73B4E9-8B87-472E-BA98-41AF612007D6}" type="pres">
      <dgm:prSet presAssocID="{0139FC9F-A0A4-4B0F-990A-007A524CB625}" presName="invisiNode" presStyleLbl="node1" presStyleIdx="1" presStyleCnt="4"/>
      <dgm:spPr/>
    </dgm:pt>
    <dgm:pt modelId="{17AADAB5-7E43-43FF-AB92-FA1177BC5D9E}" type="pres">
      <dgm:prSet presAssocID="{0139FC9F-A0A4-4B0F-990A-007A524CB62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973BB0-11A2-4437-9D8C-644497A26AD2}" type="pres">
      <dgm:prSet presAssocID="{56161C0E-7D99-4F56-8997-C48652ECF85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1634F0A-CD23-4FD4-91F4-4AEA14EDFD0F}" type="pres">
      <dgm:prSet presAssocID="{FF89B15B-5B9C-4D8D-9AA0-33C381F62593}" presName="compNode" presStyleCnt="0"/>
      <dgm:spPr/>
    </dgm:pt>
    <dgm:pt modelId="{3D98EAE1-881C-407A-A0A3-E085016CE3DA}" type="pres">
      <dgm:prSet presAssocID="{FF89B15B-5B9C-4D8D-9AA0-33C381F6259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386DB52-6F7C-48E6-93CD-BB63309DBB66}" type="pres">
      <dgm:prSet presAssocID="{FF89B15B-5B9C-4D8D-9AA0-33C381F6259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D22FEE-500A-4926-8B09-641D1F932CCE}" type="pres">
      <dgm:prSet presAssocID="{FF89B15B-5B9C-4D8D-9AA0-33C381F62593}" presName="invisiNode" presStyleLbl="node1" presStyleIdx="2" presStyleCnt="4"/>
      <dgm:spPr/>
    </dgm:pt>
    <dgm:pt modelId="{120EA404-7779-44A3-8A02-A621179F6251}" type="pres">
      <dgm:prSet presAssocID="{FF89B15B-5B9C-4D8D-9AA0-33C381F6259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7E96DE0-EA1B-48DD-88F3-C93537C0AA4A}" type="pres">
      <dgm:prSet presAssocID="{80758DF4-3972-41F2-B2A8-38B48FE4AA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3EBC5AD-C3E4-4AB6-97DE-06E43CAC400D}" type="pres">
      <dgm:prSet presAssocID="{C1C77BC5-4E57-4338-9D19-A8485F63FD99}" presName="compNode" presStyleCnt="0"/>
      <dgm:spPr/>
    </dgm:pt>
    <dgm:pt modelId="{CB647B0E-10E4-4FF2-A348-11D64EE459FA}" type="pres">
      <dgm:prSet presAssocID="{C1C77BC5-4E57-4338-9D19-A8485F63FD99}" presName="bkgdShape" presStyleLbl="node1" presStyleIdx="3" presStyleCnt="4" custLinFactNeighborX="6491" custLinFactNeighborY="2223"/>
      <dgm:spPr/>
      <dgm:t>
        <a:bodyPr/>
        <a:lstStyle/>
        <a:p>
          <a:endParaRPr lang="zh-TW" altLang="en-US"/>
        </a:p>
      </dgm:t>
    </dgm:pt>
    <dgm:pt modelId="{0B2A6244-5122-43A7-862A-0F6FFFDB757B}" type="pres">
      <dgm:prSet presAssocID="{C1C77BC5-4E57-4338-9D19-A8485F63FD9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276F3C-D4C1-418E-B986-E5A25DF5652D}" type="pres">
      <dgm:prSet presAssocID="{C1C77BC5-4E57-4338-9D19-A8485F63FD99}" presName="invisiNode" presStyleLbl="node1" presStyleIdx="3" presStyleCnt="4"/>
      <dgm:spPr/>
    </dgm:pt>
    <dgm:pt modelId="{EF76935E-CA45-49AE-8E62-016AF90ED2A6}" type="pres">
      <dgm:prSet presAssocID="{C1C77BC5-4E57-4338-9D19-A8485F63FD9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A5C7EBF-E1FC-45E6-A6A1-D8777CBBBBE1}" srcId="{AA6F98D5-9B3E-43FF-8BF7-14030E5575FF}" destId="{FF89B15B-5B9C-4D8D-9AA0-33C381F62593}" srcOrd="2" destOrd="0" parTransId="{55B1459E-E377-401A-BEE6-AFE5B49D3B0C}" sibTransId="{80758DF4-3972-41F2-B2A8-38B48FE4AAA0}"/>
    <dgm:cxn modelId="{EAF8361F-8B4B-4C41-9803-A119543D2781}" type="presOf" srcId="{80758DF4-3972-41F2-B2A8-38B48FE4AAA0}" destId="{87E96DE0-EA1B-48DD-88F3-C93537C0AA4A}" srcOrd="0" destOrd="0" presId="urn:microsoft.com/office/officeart/2005/8/layout/hList7"/>
    <dgm:cxn modelId="{30145947-7C88-4540-BCCA-0BE8E9915AB7}" type="presOf" srcId="{8C4372C7-0561-4EF5-9420-6041216C2A3F}" destId="{D88FB49C-FD34-418F-BDAE-C305CB790E3C}" srcOrd="1" destOrd="0" presId="urn:microsoft.com/office/officeart/2005/8/layout/hList7"/>
    <dgm:cxn modelId="{CF5FBC32-2356-4684-B8EA-CCB7DC6FF1D8}" type="presOf" srcId="{FF89B15B-5B9C-4D8D-9AA0-33C381F62593}" destId="{7386DB52-6F7C-48E6-93CD-BB63309DBB66}" srcOrd="1" destOrd="0" presId="urn:microsoft.com/office/officeart/2005/8/layout/hList7"/>
    <dgm:cxn modelId="{73EACA47-9255-488D-8163-406F63FA131D}" srcId="{AA6F98D5-9B3E-43FF-8BF7-14030E5575FF}" destId="{C1C77BC5-4E57-4338-9D19-A8485F63FD99}" srcOrd="3" destOrd="0" parTransId="{F1F5FA40-2622-488F-BE54-9F634E127A53}" sibTransId="{D4ABC59B-7C39-431D-BEE9-173D38D06147}"/>
    <dgm:cxn modelId="{6196FB8D-4D02-4624-81F9-C8732539486B}" type="presOf" srcId="{0139FC9F-A0A4-4B0F-990A-007A524CB625}" destId="{7969826D-5733-4F60-A2AF-5AC1291735B3}" srcOrd="1" destOrd="0" presId="urn:microsoft.com/office/officeart/2005/8/layout/hList7"/>
    <dgm:cxn modelId="{6269AB92-8781-4F19-BA47-7B4DEFB931D6}" srcId="{AA6F98D5-9B3E-43FF-8BF7-14030E5575FF}" destId="{8C4372C7-0561-4EF5-9420-6041216C2A3F}" srcOrd="0" destOrd="0" parTransId="{52041DD0-496C-4560-9838-5EB4BB4A25DF}" sibTransId="{99D8C1B0-AAF5-4001-859D-AB9791F37970}"/>
    <dgm:cxn modelId="{EA51EAC4-0943-4B8B-94CD-6ECF55C2526B}" type="presOf" srcId="{AA6F98D5-9B3E-43FF-8BF7-14030E5575FF}" destId="{D6A8FD81-3367-449E-8CD0-851FB661FD7B}" srcOrd="0" destOrd="0" presId="urn:microsoft.com/office/officeart/2005/8/layout/hList7"/>
    <dgm:cxn modelId="{AF452E07-07D7-4DC5-933F-70712D12D6B1}" type="presOf" srcId="{FF89B15B-5B9C-4D8D-9AA0-33C381F62593}" destId="{3D98EAE1-881C-407A-A0A3-E085016CE3DA}" srcOrd="0" destOrd="0" presId="urn:microsoft.com/office/officeart/2005/8/layout/hList7"/>
    <dgm:cxn modelId="{57D0E2F1-A217-4177-97F5-2756AF643648}" type="presOf" srcId="{C1C77BC5-4E57-4338-9D19-A8485F63FD99}" destId="{CB647B0E-10E4-4FF2-A348-11D64EE459FA}" srcOrd="0" destOrd="0" presId="urn:microsoft.com/office/officeart/2005/8/layout/hList7"/>
    <dgm:cxn modelId="{E385EB23-D558-4344-AEEE-A5A034C6B2D5}" type="presOf" srcId="{8C4372C7-0561-4EF5-9420-6041216C2A3F}" destId="{DEAE0B70-74B0-417A-B66E-2D48CD009B59}" srcOrd="0" destOrd="0" presId="urn:microsoft.com/office/officeart/2005/8/layout/hList7"/>
    <dgm:cxn modelId="{428F6120-C231-490E-B564-6AE8AD956C7E}" type="presOf" srcId="{56161C0E-7D99-4F56-8997-C48652ECF85D}" destId="{FF973BB0-11A2-4437-9D8C-644497A26AD2}" srcOrd="0" destOrd="0" presId="urn:microsoft.com/office/officeart/2005/8/layout/hList7"/>
    <dgm:cxn modelId="{E342077E-48FD-46AD-8C23-7CAA8FFFCE9C}" type="presOf" srcId="{99D8C1B0-AAF5-4001-859D-AB9791F37970}" destId="{9BA6411C-6CED-4D47-861E-AB706F628B44}" srcOrd="0" destOrd="0" presId="urn:microsoft.com/office/officeart/2005/8/layout/hList7"/>
    <dgm:cxn modelId="{E97283C7-7036-4E33-9DE3-3D024099277B}" type="presOf" srcId="{0139FC9F-A0A4-4B0F-990A-007A524CB625}" destId="{A52DAFC8-39A5-4F41-B57E-B31304704C8F}" srcOrd="0" destOrd="0" presId="urn:microsoft.com/office/officeart/2005/8/layout/hList7"/>
    <dgm:cxn modelId="{D48D9A98-B7F3-4C54-86DE-6D7B5E53D92E}" type="presOf" srcId="{C1C77BC5-4E57-4338-9D19-A8485F63FD99}" destId="{0B2A6244-5122-43A7-862A-0F6FFFDB757B}" srcOrd="1" destOrd="0" presId="urn:microsoft.com/office/officeart/2005/8/layout/hList7"/>
    <dgm:cxn modelId="{7F20403B-CBBC-48FC-BDD8-25884E5B5A37}" srcId="{AA6F98D5-9B3E-43FF-8BF7-14030E5575FF}" destId="{0139FC9F-A0A4-4B0F-990A-007A524CB625}" srcOrd="1" destOrd="0" parTransId="{6CB32397-D5A8-4CDE-B23E-56AA4083F7F3}" sibTransId="{56161C0E-7D99-4F56-8997-C48652ECF85D}"/>
    <dgm:cxn modelId="{BAC43A7D-7F35-4C57-983A-F402A654CBD4}" type="presParOf" srcId="{D6A8FD81-3367-449E-8CD0-851FB661FD7B}" destId="{DE84A40D-9B5E-4CA8-B623-08D33ABD9A70}" srcOrd="0" destOrd="0" presId="urn:microsoft.com/office/officeart/2005/8/layout/hList7"/>
    <dgm:cxn modelId="{3093B24D-AE9E-4314-BA1D-D3099AED1A9D}" type="presParOf" srcId="{D6A8FD81-3367-449E-8CD0-851FB661FD7B}" destId="{0F33B67A-F176-45C9-B800-B30C626E58A3}" srcOrd="1" destOrd="0" presId="urn:microsoft.com/office/officeart/2005/8/layout/hList7"/>
    <dgm:cxn modelId="{1B9949D0-49CE-4CD8-B2A5-E65C43610D9E}" type="presParOf" srcId="{0F33B67A-F176-45C9-B800-B30C626E58A3}" destId="{E33A2549-01DD-4EB4-B602-6587786DE8CC}" srcOrd="0" destOrd="0" presId="urn:microsoft.com/office/officeart/2005/8/layout/hList7"/>
    <dgm:cxn modelId="{43A945BD-E27D-4743-A206-91D436762462}" type="presParOf" srcId="{E33A2549-01DD-4EB4-B602-6587786DE8CC}" destId="{DEAE0B70-74B0-417A-B66E-2D48CD009B59}" srcOrd="0" destOrd="0" presId="urn:microsoft.com/office/officeart/2005/8/layout/hList7"/>
    <dgm:cxn modelId="{112B58F4-357A-4506-AAF8-2DB5106593F8}" type="presParOf" srcId="{E33A2549-01DD-4EB4-B602-6587786DE8CC}" destId="{D88FB49C-FD34-418F-BDAE-C305CB790E3C}" srcOrd="1" destOrd="0" presId="urn:microsoft.com/office/officeart/2005/8/layout/hList7"/>
    <dgm:cxn modelId="{2F8DB1C0-AD6F-4487-8F86-8BC2B6C3EB56}" type="presParOf" srcId="{E33A2549-01DD-4EB4-B602-6587786DE8CC}" destId="{5CAD4F7A-C094-4734-8A0C-A4B8951F6209}" srcOrd="2" destOrd="0" presId="urn:microsoft.com/office/officeart/2005/8/layout/hList7"/>
    <dgm:cxn modelId="{82B4DB43-7C75-4CA9-92FE-57533D77CB20}" type="presParOf" srcId="{E33A2549-01DD-4EB4-B602-6587786DE8CC}" destId="{1BA10FCE-373A-4F86-BA6B-432A9B0080B6}" srcOrd="3" destOrd="0" presId="urn:microsoft.com/office/officeart/2005/8/layout/hList7"/>
    <dgm:cxn modelId="{3F591A0E-A3FF-4B8D-83F1-81C169F04314}" type="presParOf" srcId="{0F33B67A-F176-45C9-B800-B30C626E58A3}" destId="{9BA6411C-6CED-4D47-861E-AB706F628B44}" srcOrd="1" destOrd="0" presId="urn:microsoft.com/office/officeart/2005/8/layout/hList7"/>
    <dgm:cxn modelId="{C42F3D0A-B4B4-4BAB-9748-B75CD8C8B11C}" type="presParOf" srcId="{0F33B67A-F176-45C9-B800-B30C626E58A3}" destId="{DA87140E-C19D-4649-A1D6-54109D46EDF9}" srcOrd="2" destOrd="0" presId="urn:microsoft.com/office/officeart/2005/8/layout/hList7"/>
    <dgm:cxn modelId="{999A5866-F074-45BD-A01B-8E49E9BA2EEE}" type="presParOf" srcId="{DA87140E-C19D-4649-A1D6-54109D46EDF9}" destId="{A52DAFC8-39A5-4F41-B57E-B31304704C8F}" srcOrd="0" destOrd="0" presId="urn:microsoft.com/office/officeart/2005/8/layout/hList7"/>
    <dgm:cxn modelId="{59033E99-35C5-4DEE-8162-82BC66DFAB81}" type="presParOf" srcId="{DA87140E-C19D-4649-A1D6-54109D46EDF9}" destId="{7969826D-5733-4F60-A2AF-5AC1291735B3}" srcOrd="1" destOrd="0" presId="urn:microsoft.com/office/officeart/2005/8/layout/hList7"/>
    <dgm:cxn modelId="{9AB7E818-010A-4FDC-9E57-271B1A6E24A3}" type="presParOf" srcId="{DA87140E-C19D-4649-A1D6-54109D46EDF9}" destId="{E473B4E9-8B87-472E-BA98-41AF612007D6}" srcOrd="2" destOrd="0" presId="urn:microsoft.com/office/officeart/2005/8/layout/hList7"/>
    <dgm:cxn modelId="{40E9516A-E731-40DE-B5D7-6E48C609A35A}" type="presParOf" srcId="{DA87140E-C19D-4649-A1D6-54109D46EDF9}" destId="{17AADAB5-7E43-43FF-AB92-FA1177BC5D9E}" srcOrd="3" destOrd="0" presId="urn:microsoft.com/office/officeart/2005/8/layout/hList7"/>
    <dgm:cxn modelId="{CDF471F1-3752-40FE-87E6-83B9A1DC7E85}" type="presParOf" srcId="{0F33B67A-F176-45C9-B800-B30C626E58A3}" destId="{FF973BB0-11A2-4437-9D8C-644497A26AD2}" srcOrd="3" destOrd="0" presId="urn:microsoft.com/office/officeart/2005/8/layout/hList7"/>
    <dgm:cxn modelId="{95FE54F7-87B0-46D2-83DB-A3BA69701E8F}" type="presParOf" srcId="{0F33B67A-F176-45C9-B800-B30C626E58A3}" destId="{01634F0A-CD23-4FD4-91F4-4AEA14EDFD0F}" srcOrd="4" destOrd="0" presId="urn:microsoft.com/office/officeart/2005/8/layout/hList7"/>
    <dgm:cxn modelId="{7F5C109C-0E8E-4DD9-B53B-B2BB8BF5FF7B}" type="presParOf" srcId="{01634F0A-CD23-4FD4-91F4-4AEA14EDFD0F}" destId="{3D98EAE1-881C-407A-A0A3-E085016CE3DA}" srcOrd="0" destOrd="0" presId="urn:microsoft.com/office/officeart/2005/8/layout/hList7"/>
    <dgm:cxn modelId="{5AE141A6-306A-4394-BECE-630E4E4A5C77}" type="presParOf" srcId="{01634F0A-CD23-4FD4-91F4-4AEA14EDFD0F}" destId="{7386DB52-6F7C-48E6-93CD-BB63309DBB66}" srcOrd="1" destOrd="0" presId="urn:microsoft.com/office/officeart/2005/8/layout/hList7"/>
    <dgm:cxn modelId="{62812964-8486-4DFF-96B2-2C0F0903EAD7}" type="presParOf" srcId="{01634F0A-CD23-4FD4-91F4-4AEA14EDFD0F}" destId="{55D22FEE-500A-4926-8B09-641D1F932CCE}" srcOrd="2" destOrd="0" presId="urn:microsoft.com/office/officeart/2005/8/layout/hList7"/>
    <dgm:cxn modelId="{7E02A952-E895-4781-AE18-C9DD15CD0229}" type="presParOf" srcId="{01634F0A-CD23-4FD4-91F4-4AEA14EDFD0F}" destId="{120EA404-7779-44A3-8A02-A621179F6251}" srcOrd="3" destOrd="0" presId="urn:microsoft.com/office/officeart/2005/8/layout/hList7"/>
    <dgm:cxn modelId="{1ACB9827-830A-4502-8C38-93269BE5D14C}" type="presParOf" srcId="{0F33B67A-F176-45C9-B800-B30C626E58A3}" destId="{87E96DE0-EA1B-48DD-88F3-C93537C0AA4A}" srcOrd="5" destOrd="0" presId="urn:microsoft.com/office/officeart/2005/8/layout/hList7"/>
    <dgm:cxn modelId="{DBC84D76-C6C2-486B-90D6-D4FE15555958}" type="presParOf" srcId="{0F33B67A-F176-45C9-B800-B30C626E58A3}" destId="{E3EBC5AD-C3E4-4AB6-97DE-06E43CAC400D}" srcOrd="6" destOrd="0" presId="urn:microsoft.com/office/officeart/2005/8/layout/hList7"/>
    <dgm:cxn modelId="{1227DD4F-9B9E-40DA-85B0-4078EC031BB0}" type="presParOf" srcId="{E3EBC5AD-C3E4-4AB6-97DE-06E43CAC400D}" destId="{CB647B0E-10E4-4FF2-A348-11D64EE459FA}" srcOrd="0" destOrd="0" presId="urn:microsoft.com/office/officeart/2005/8/layout/hList7"/>
    <dgm:cxn modelId="{07E46B8D-030A-4BC7-9D70-A4711A8DE51B}" type="presParOf" srcId="{E3EBC5AD-C3E4-4AB6-97DE-06E43CAC400D}" destId="{0B2A6244-5122-43A7-862A-0F6FFFDB757B}" srcOrd="1" destOrd="0" presId="urn:microsoft.com/office/officeart/2005/8/layout/hList7"/>
    <dgm:cxn modelId="{749FEE2A-D92B-40EA-ABE5-9A9D9854F432}" type="presParOf" srcId="{E3EBC5AD-C3E4-4AB6-97DE-06E43CAC400D}" destId="{09276F3C-D4C1-418E-B986-E5A25DF5652D}" srcOrd="2" destOrd="0" presId="urn:microsoft.com/office/officeart/2005/8/layout/hList7"/>
    <dgm:cxn modelId="{623B9684-BB25-4D54-870F-55792FFAB5DC}" type="presParOf" srcId="{E3EBC5AD-C3E4-4AB6-97DE-06E43CAC400D}" destId="{EF76935E-CA45-49AE-8E62-016AF90ED2A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E45E0-9D7A-46D5-856E-5DE9F0E1EB7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248FC17-1F56-4CA3-BD13-88A6ADDCA5DE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C4DCEE1-5736-43A2-BB97-4DABD934AFD9}" type="parTrans" cxnId="{8498FBD9-7C37-48BF-9FA6-4A278E3BA2D6}">
      <dgm:prSet/>
      <dgm:spPr/>
      <dgm:t>
        <a:bodyPr/>
        <a:lstStyle/>
        <a:p>
          <a:endParaRPr lang="zh-TW" altLang="en-US"/>
        </a:p>
      </dgm:t>
    </dgm:pt>
    <dgm:pt modelId="{8CAC5762-6CE6-455B-9E26-D9637EF95332}" type="sibTrans" cxnId="{8498FBD9-7C37-48BF-9FA6-4A278E3BA2D6}">
      <dgm:prSet/>
      <dgm:spPr/>
      <dgm:t>
        <a:bodyPr/>
        <a:lstStyle/>
        <a:p>
          <a:endParaRPr lang="zh-TW" altLang="en-US"/>
        </a:p>
      </dgm:t>
    </dgm:pt>
    <dgm:pt modelId="{BAA21E4D-414E-4C4D-8F06-5546CB89326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A3EED7D-9A22-4367-922C-6F0B6BEAA357}" type="parTrans" cxnId="{DAA2BB23-7574-4A01-93FF-6C300F68B1BE}">
      <dgm:prSet/>
      <dgm:spPr/>
      <dgm:t>
        <a:bodyPr/>
        <a:lstStyle/>
        <a:p>
          <a:endParaRPr lang="zh-TW" altLang="en-US"/>
        </a:p>
      </dgm:t>
    </dgm:pt>
    <dgm:pt modelId="{A742E418-B13D-482F-95EF-2771D6D0C706}" type="sibTrans" cxnId="{DAA2BB23-7574-4A01-93FF-6C300F68B1BE}">
      <dgm:prSet/>
      <dgm:spPr/>
      <dgm:t>
        <a:bodyPr/>
        <a:lstStyle/>
        <a:p>
          <a:endParaRPr lang="zh-TW" altLang="en-US"/>
        </a:p>
      </dgm:t>
    </dgm:pt>
    <dgm:pt modelId="{D127D2BB-6F5B-4C30-B079-F1659D70960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3565BC0-0100-462A-BC6A-3459677E26A9}" type="parTrans" cxnId="{0ED18CBC-7BD5-4093-AE34-CA5784D588A0}">
      <dgm:prSet/>
      <dgm:spPr/>
      <dgm:t>
        <a:bodyPr/>
        <a:lstStyle/>
        <a:p>
          <a:endParaRPr lang="zh-TW" altLang="en-US"/>
        </a:p>
      </dgm:t>
    </dgm:pt>
    <dgm:pt modelId="{5A683689-AF70-4CD3-8AC3-5A3FB23FF349}" type="sibTrans" cxnId="{0ED18CBC-7BD5-4093-AE34-CA5784D588A0}">
      <dgm:prSet/>
      <dgm:spPr/>
      <dgm:t>
        <a:bodyPr/>
        <a:lstStyle/>
        <a:p>
          <a:endParaRPr lang="zh-TW" altLang="en-US"/>
        </a:p>
      </dgm:t>
    </dgm:pt>
    <dgm:pt modelId="{87E51DE7-57AC-4267-A874-8C61BFC75DE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0C4975B-3AF6-418A-B29A-3B711F2722A5}" type="parTrans" cxnId="{5FF00B19-5FBB-4ADA-808C-4B2462023CDE}">
      <dgm:prSet/>
      <dgm:spPr/>
      <dgm:t>
        <a:bodyPr/>
        <a:lstStyle/>
        <a:p>
          <a:endParaRPr lang="zh-TW" altLang="en-US"/>
        </a:p>
      </dgm:t>
    </dgm:pt>
    <dgm:pt modelId="{AA69B1EE-B844-456C-8973-348AC3E607B5}" type="sibTrans" cxnId="{5FF00B19-5FBB-4ADA-808C-4B2462023CDE}">
      <dgm:prSet/>
      <dgm:spPr/>
      <dgm:t>
        <a:bodyPr/>
        <a:lstStyle/>
        <a:p>
          <a:endParaRPr lang="zh-TW" altLang="en-US"/>
        </a:p>
      </dgm:t>
    </dgm:pt>
    <dgm:pt modelId="{BAA5A91A-AE0E-4C34-8627-24DCB4FDF87C}" type="pres">
      <dgm:prSet presAssocID="{EBBE45E0-9D7A-46D5-856E-5DE9F0E1EB75}" presName="rootNode" presStyleCnt="0">
        <dgm:presLayoutVars>
          <dgm:chMax/>
          <dgm:chPref/>
          <dgm:dir/>
          <dgm:animLvl val="lvl"/>
        </dgm:presLayoutVars>
      </dgm:prSet>
      <dgm:spPr/>
    </dgm:pt>
    <dgm:pt modelId="{30F0C2BF-63D0-4D4E-99DC-5B661734D11D}" type="pres">
      <dgm:prSet presAssocID="{7248FC17-1F56-4CA3-BD13-88A6ADDCA5DE}" presName="composite" presStyleCnt="0"/>
      <dgm:spPr/>
    </dgm:pt>
    <dgm:pt modelId="{ABDE53EC-50D7-4CA0-BE35-A30F3FEC291F}" type="pres">
      <dgm:prSet presAssocID="{7248FC17-1F56-4CA3-BD13-88A6ADDCA5D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9C8DBE6-3989-4097-A750-890E96222CF6}" type="pres">
      <dgm:prSet presAssocID="{7248FC17-1F56-4CA3-BD13-88A6ADDCA5D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A50A179-DE09-421C-B240-301561EE6DE0}" type="pres">
      <dgm:prSet presAssocID="{7248FC17-1F56-4CA3-BD13-88A6ADDCA5D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2FE92E7-D736-4017-98FB-BD6F5591E665}" type="pres">
      <dgm:prSet presAssocID="{8CAC5762-6CE6-455B-9E26-D9637EF95332}" presName="sibTrans" presStyleCnt="0"/>
      <dgm:spPr/>
    </dgm:pt>
    <dgm:pt modelId="{192E2907-CFDB-4D5C-9AF5-9A8AFA96FC14}" type="pres">
      <dgm:prSet presAssocID="{D127D2BB-6F5B-4C30-B079-F1659D709600}" presName="composite" presStyleCnt="0"/>
      <dgm:spPr/>
    </dgm:pt>
    <dgm:pt modelId="{DD3ED140-71E6-4F95-B3ED-21DB860A9768}" type="pres">
      <dgm:prSet presAssocID="{D127D2BB-6F5B-4C30-B079-F1659D70960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DF9AD94-C21A-4F2D-AC05-D727B516DF5A}" type="pres">
      <dgm:prSet presAssocID="{D127D2BB-6F5B-4C30-B079-F1659D70960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D2BA2A-5A28-4C19-AB07-C0C31A8BB2F4}" type="pres">
      <dgm:prSet presAssocID="{D127D2BB-6F5B-4C30-B079-F1659D70960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ED18CBC-7BD5-4093-AE34-CA5784D588A0}" srcId="{EBBE45E0-9D7A-46D5-856E-5DE9F0E1EB75}" destId="{D127D2BB-6F5B-4C30-B079-F1659D709600}" srcOrd="1" destOrd="0" parTransId="{03565BC0-0100-462A-BC6A-3459677E26A9}" sibTransId="{5A683689-AF70-4CD3-8AC3-5A3FB23FF349}"/>
    <dgm:cxn modelId="{8498FBD9-7C37-48BF-9FA6-4A278E3BA2D6}" srcId="{EBBE45E0-9D7A-46D5-856E-5DE9F0E1EB75}" destId="{7248FC17-1F56-4CA3-BD13-88A6ADDCA5DE}" srcOrd="0" destOrd="0" parTransId="{3C4DCEE1-5736-43A2-BB97-4DABD934AFD9}" sibTransId="{8CAC5762-6CE6-455B-9E26-D9637EF95332}"/>
    <dgm:cxn modelId="{5FF00B19-5FBB-4ADA-808C-4B2462023CDE}" srcId="{D127D2BB-6F5B-4C30-B079-F1659D709600}" destId="{87E51DE7-57AC-4267-A874-8C61BFC75DE3}" srcOrd="0" destOrd="0" parTransId="{D0C4975B-3AF6-418A-B29A-3B711F2722A5}" sibTransId="{AA69B1EE-B844-456C-8973-348AC3E607B5}"/>
    <dgm:cxn modelId="{3288449D-C86F-49D2-A64F-FB861CD2E318}" type="presOf" srcId="{D127D2BB-6F5B-4C30-B079-F1659D709600}" destId="{DD3ED140-71E6-4F95-B3ED-21DB860A9768}" srcOrd="0" destOrd="0" presId="urn:microsoft.com/office/officeart/2008/layout/TitledPictureBlocks"/>
    <dgm:cxn modelId="{357ADBBD-B99E-49BD-B199-EE3A6CAA053D}" type="presOf" srcId="{7248FC17-1F56-4CA3-BD13-88A6ADDCA5DE}" destId="{ABDE53EC-50D7-4CA0-BE35-A30F3FEC291F}" srcOrd="0" destOrd="0" presId="urn:microsoft.com/office/officeart/2008/layout/TitledPictureBlocks"/>
    <dgm:cxn modelId="{DD930272-7544-468B-AB3A-6202ACE28238}" type="presOf" srcId="{BAA21E4D-414E-4C4D-8F06-5546CB893268}" destId="{4A50A179-DE09-421C-B240-301561EE6DE0}" srcOrd="0" destOrd="0" presId="urn:microsoft.com/office/officeart/2008/layout/TitledPictureBlocks"/>
    <dgm:cxn modelId="{96EB8792-D0A5-4583-85BA-308EB3A03D57}" type="presOf" srcId="{87E51DE7-57AC-4267-A874-8C61BFC75DE3}" destId="{80D2BA2A-5A28-4C19-AB07-C0C31A8BB2F4}" srcOrd="0" destOrd="0" presId="urn:microsoft.com/office/officeart/2008/layout/TitledPictureBlocks"/>
    <dgm:cxn modelId="{6561F5A8-746F-4BDF-85E3-4C28EDBD9BA3}" type="presOf" srcId="{EBBE45E0-9D7A-46D5-856E-5DE9F0E1EB75}" destId="{BAA5A91A-AE0E-4C34-8627-24DCB4FDF87C}" srcOrd="0" destOrd="0" presId="urn:microsoft.com/office/officeart/2008/layout/TitledPictureBlocks"/>
    <dgm:cxn modelId="{DAA2BB23-7574-4A01-93FF-6C300F68B1BE}" srcId="{7248FC17-1F56-4CA3-BD13-88A6ADDCA5DE}" destId="{BAA21E4D-414E-4C4D-8F06-5546CB893268}" srcOrd="0" destOrd="0" parTransId="{CA3EED7D-9A22-4367-922C-6F0B6BEAA357}" sibTransId="{A742E418-B13D-482F-95EF-2771D6D0C706}"/>
    <dgm:cxn modelId="{A6BEEED1-5544-4A2B-A1D1-895C53D405FA}" type="presParOf" srcId="{BAA5A91A-AE0E-4C34-8627-24DCB4FDF87C}" destId="{30F0C2BF-63D0-4D4E-99DC-5B661734D11D}" srcOrd="0" destOrd="0" presId="urn:microsoft.com/office/officeart/2008/layout/TitledPictureBlocks"/>
    <dgm:cxn modelId="{EC1FFBA5-04A0-426F-8E91-496348348C2C}" type="presParOf" srcId="{30F0C2BF-63D0-4D4E-99DC-5B661734D11D}" destId="{ABDE53EC-50D7-4CA0-BE35-A30F3FEC291F}" srcOrd="0" destOrd="0" presId="urn:microsoft.com/office/officeart/2008/layout/TitledPictureBlocks"/>
    <dgm:cxn modelId="{DB2D3298-474E-435A-B97B-20B64E5CC60B}" type="presParOf" srcId="{30F0C2BF-63D0-4D4E-99DC-5B661734D11D}" destId="{D9C8DBE6-3989-4097-A750-890E96222CF6}" srcOrd="1" destOrd="0" presId="urn:microsoft.com/office/officeart/2008/layout/TitledPictureBlocks"/>
    <dgm:cxn modelId="{8F5D0C02-BA8D-41AA-8557-DAB8E83DA000}" type="presParOf" srcId="{30F0C2BF-63D0-4D4E-99DC-5B661734D11D}" destId="{4A50A179-DE09-421C-B240-301561EE6DE0}" srcOrd="2" destOrd="0" presId="urn:microsoft.com/office/officeart/2008/layout/TitledPictureBlocks"/>
    <dgm:cxn modelId="{96046748-6A1A-4697-B417-0E69E7959930}" type="presParOf" srcId="{BAA5A91A-AE0E-4C34-8627-24DCB4FDF87C}" destId="{12FE92E7-D736-4017-98FB-BD6F5591E665}" srcOrd="1" destOrd="0" presId="urn:microsoft.com/office/officeart/2008/layout/TitledPictureBlocks"/>
    <dgm:cxn modelId="{BD83AD31-2187-4072-943C-3B8EC6AF0562}" type="presParOf" srcId="{BAA5A91A-AE0E-4C34-8627-24DCB4FDF87C}" destId="{192E2907-CFDB-4D5C-9AF5-9A8AFA96FC14}" srcOrd="2" destOrd="0" presId="urn:microsoft.com/office/officeart/2008/layout/TitledPictureBlocks"/>
    <dgm:cxn modelId="{4A8E7F82-F2AF-40C3-B9C0-9548F1D9830E}" type="presParOf" srcId="{192E2907-CFDB-4D5C-9AF5-9A8AFA96FC14}" destId="{DD3ED140-71E6-4F95-B3ED-21DB860A9768}" srcOrd="0" destOrd="0" presId="urn:microsoft.com/office/officeart/2008/layout/TitledPictureBlocks"/>
    <dgm:cxn modelId="{B0D8CD31-3605-4A5F-9469-DB818A093D55}" type="presParOf" srcId="{192E2907-CFDB-4D5C-9AF5-9A8AFA96FC14}" destId="{DDF9AD94-C21A-4F2D-AC05-D727B516DF5A}" srcOrd="1" destOrd="0" presId="urn:microsoft.com/office/officeart/2008/layout/TitledPictureBlocks"/>
    <dgm:cxn modelId="{6D25744B-928B-4156-BFCF-E5B90D74D33D}" type="presParOf" srcId="{192E2907-CFDB-4D5C-9AF5-9A8AFA96FC14}" destId="{80D2BA2A-5A28-4C19-AB07-C0C31A8BB2F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794CE6-7E32-4E7A-B995-74140146D066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6A8B234-E204-49D5-8024-1BC591FF01F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CE64D4A7-842A-4AAF-9F27-B8BBA262EF55}" type="parTrans" cxnId="{FFC913B2-769C-4B88-9018-41267159906A}">
      <dgm:prSet/>
      <dgm:spPr/>
      <dgm:t>
        <a:bodyPr/>
        <a:lstStyle/>
        <a:p>
          <a:endParaRPr lang="zh-TW" altLang="en-US"/>
        </a:p>
      </dgm:t>
    </dgm:pt>
    <dgm:pt modelId="{71A6B955-25B1-4D5F-BA06-E3884507FA0C}" type="sibTrans" cxnId="{FFC913B2-769C-4B88-9018-41267159906A}">
      <dgm:prSet/>
      <dgm:spPr/>
      <dgm:t>
        <a:bodyPr/>
        <a:lstStyle/>
        <a:p>
          <a:endParaRPr lang="zh-TW" altLang="en-US"/>
        </a:p>
      </dgm:t>
    </dgm:pt>
    <dgm:pt modelId="{45DCF680-9537-4810-B1D5-D6D77E343F0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E3C4145-D070-47CC-94DF-F2F9E02B1A27}" type="parTrans" cxnId="{BCC3CF44-84BC-4E00-A011-F19560B5A1F8}">
      <dgm:prSet/>
      <dgm:spPr/>
      <dgm:t>
        <a:bodyPr/>
        <a:lstStyle/>
        <a:p>
          <a:endParaRPr lang="zh-TW" altLang="en-US"/>
        </a:p>
      </dgm:t>
    </dgm:pt>
    <dgm:pt modelId="{C9BE99CF-9B44-4B86-8938-B9275182A69B}" type="sibTrans" cxnId="{BCC3CF44-84BC-4E00-A011-F19560B5A1F8}">
      <dgm:prSet/>
      <dgm:spPr/>
      <dgm:t>
        <a:bodyPr/>
        <a:lstStyle/>
        <a:p>
          <a:endParaRPr lang="zh-TW" altLang="en-US"/>
        </a:p>
      </dgm:t>
    </dgm:pt>
    <dgm:pt modelId="{1DC996B3-484E-4B21-BE5E-F7AB8801B8D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319E0D5-D7D8-4C41-9553-7C552146074D}" type="parTrans" cxnId="{943CE47D-5C00-4FB8-A999-22506DDC22CF}">
      <dgm:prSet/>
      <dgm:spPr/>
      <dgm:t>
        <a:bodyPr/>
        <a:lstStyle/>
        <a:p>
          <a:endParaRPr lang="zh-TW" altLang="en-US"/>
        </a:p>
      </dgm:t>
    </dgm:pt>
    <dgm:pt modelId="{913013AB-0E92-4AD3-AE7E-0E8E66BD6FAF}" type="sibTrans" cxnId="{943CE47D-5C00-4FB8-A999-22506DDC22CF}">
      <dgm:prSet/>
      <dgm:spPr/>
      <dgm:t>
        <a:bodyPr/>
        <a:lstStyle/>
        <a:p>
          <a:endParaRPr lang="zh-TW" altLang="en-US"/>
        </a:p>
      </dgm:t>
    </dgm:pt>
    <dgm:pt modelId="{0CAACE32-656A-4696-A0E6-09891EBA522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6F5E404-D2E3-4FA5-AA18-72F333B740B6}" type="parTrans" cxnId="{B6758D62-5620-47D6-AED5-42A5571A3829}">
      <dgm:prSet/>
      <dgm:spPr/>
      <dgm:t>
        <a:bodyPr/>
        <a:lstStyle/>
        <a:p>
          <a:endParaRPr lang="zh-TW" altLang="en-US"/>
        </a:p>
      </dgm:t>
    </dgm:pt>
    <dgm:pt modelId="{491994E2-12DC-4480-8C6D-C04359A9DA2A}" type="sibTrans" cxnId="{B6758D62-5620-47D6-AED5-42A5571A3829}">
      <dgm:prSet/>
      <dgm:spPr/>
      <dgm:t>
        <a:bodyPr/>
        <a:lstStyle/>
        <a:p>
          <a:endParaRPr lang="zh-TW" altLang="en-US"/>
        </a:p>
      </dgm:t>
    </dgm:pt>
    <dgm:pt modelId="{661249CD-665A-4611-94A3-27736BD538A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6827E17-E8B6-4B62-A935-95605392C23D}" type="parTrans" cxnId="{70825E17-C799-4E9B-BA3B-3C75E6EF106E}">
      <dgm:prSet/>
      <dgm:spPr/>
      <dgm:t>
        <a:bodyPr/>
        <a:lstStyle/>
        <a:p>
          <a:endParaRPr lang="zh-TW" altLang="en-US"/>
        </a:p>
      </dgm:t>
    </dgm:pt>
    <dgm:pt modelId="{8EC6B666-AA97-41B2-92EA-E3B4D6C0FD62}" type="sibTrans" cxnId="{70825E17-C799-4E9B-BA3B-3C75E6EF106E}">
      <dgm:prSet/>
      <dgm:spPr/>
      <dgm:t>
        <a:bodyPr/>
        <a:lstStyle/>
        <a:p>
          <a:endParaRPr lang="zh-TW" altLang="en-US"/>
        </a:p>
      </dgm:t>
    </dgm:pt>
    <dgm:pt modelId="{8AEC334D-2B99-468C-96EA-5DE1B40692A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6508E87-9805-49D7-9C07-CC2322B9F24C}" type="parTrans" cxnId="{241F918F-EC85-499A-8D22-79C06B5A6E5E}">
      <dgm:prSet/>
      <dgm:spPr/>
      <dgm:t>
        <a:bodyPr/>
        <a:lstStyle/>
        <a:p>
          <a:endParaRPr lang="zh-TW" altLang="en-US"/>
        </a:p>
      </dgm:t>
    </dgm:pt>
    <dgm:pt modelId="{13A2CFE3-5345-41BE-8C48-088E2F7EA84C}" type="sibTrans" cxnId="{241F918F-EC85-499A-8D22-79C06B5A6E5E}">
      <dgm:prSet/>
      <dgm:spPr/>
      <dgm:t>
        <a:bodyPr/>
        <a:lstStyle/>
        <a:p>
          <a:endParaRPr lang="zh-TW" altLang="en-US"/>
        </a:p>
      </dgm:t>
    </dgm:pt>
    <dgm:pt modelId="{5437095F-860A-44C6-A671-5A5618780DF6}">
      <dgm:prSet/>
      <dgm:spPr/>
      <dgm:t>
        <a:bodyPr/>
        <a:lstStyle/>
        <a:p>
          <a:endParaRPr lang="zh-TW" altLang="en-US" dirty="0"/>
        </a:p>
      </dgm:t>
    </dgm:pt>
    <dgm:pt modelId="{A6BD0CA0-64F3-42DF-BD8F-BB3128C8A540}" type="parTrans" cxnId="{828595BC-924D-4A14-B653-339A78A21F06}">
      <dgm:prSet/>
      <dgm:spPr/>
      <dgm:t>
        <a:bodyPr/>
        <a:lstStyle/>
        <a:p>
          <a:endParaRPr lang="zh-TW" altLang="en-US"/>
        </a:p>
      </dgm:t>
    </dgm:pt>
    <dgm:pt modelId="{79DEE646-4B93-4909-B41F-1B14835D5F24}" type="sibTrans" cxnId="{828595BC-924D-4A14-B653-339A78A21F06}">
      <dgm:prSet/>
      <dgm:spPr/>
      <dgm:t>
        <a:bodyPr/>
        <a:lstStyle/>
        <a:p>
          <a:endParaRPr lang="zh-TW" altLang="en-US"/>
        </a:p>
      </dgm:t>
    </dgm:pt>
    <dgm:pt modelId="{E9E44253-CA1D-4107-A85B-48805893E6D3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1A56E894-2FEC-4FD7-A32F-382B002F01AE}" type="parTrans" cxnId="{A9E31790-8CC6-408B-97F3-69DF6281FE59}">
      <dgm:prSet/>
      <dgm:spPr/>
      <dgm:t>
        <a:bodyPr/>
        <a:lstStyle/>
        <a:p>
          <a:endParaRPr lang="zh-TW" altLang="en-US"/>
        </a:p>
      </dgm:t>
    </dgm:pt>
    <dgm:pt modelId="{84E7D4AE-5646-4BB1-9193-135DF756D0B0}" type="sibTrans" cxnId="{A9E31790-8CC6-408B-97F3-69DF6281FE59}">
      <dgm:prSet/>
      <dgm:spPr/>
      <dgm:t>
        <a:bodyPr/>
        <a:lstStyle/>
        <a:p>
          <a:endParaRPr lang="zh-TW" altLang="en-US"/>
        </a:p>
      </dgm:t>
    </dgm:pt>
    <dgm:pt modelId="{06540544-1F3D-4BCA-AB05-1F6AAB90D242}" type="pres">
      <dgm:prSet presAssocID="{8E794CE6-7E32-4E7A-B995-74140146D06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428E1F7-ADA0-4175-8E14-ADFDC6B9EC48}" type="pres">
      <dgm:prSet presAssocID="{8E794CE6-7E32-4E7A-B995-74140146D066}" presName="cycle" presStyleCnt="0"/>
      <dgm:spPr/>
    </dgm:pt>
    <dgm:pt modelId="{D88AFCFB-1367-4312-89CE-42B7B426360C}" type="pres">
      <dgm:prSet presAssocID="{8E794CE6-7E32-4E7A-B995-74140146D066}" presName="centerShape" presStyleCnt="0"/>
      <dgm:spPr/>
    </dgm:pt>
    <dgm:pt modelId="{8D73B036-ECD8-4363-828D-1A1EBD0EC027}" type="pres">
      <dgm:prSet presAssocID="{8E794CE6-7E32-4E7A-B995-74140146D066}" presName="connSite" presStyleLbl="node1" presStyleIdx="0" presStyleCnt="4"/>
      <dgm:spPr/>
    </dgm:pt>
    <dgm:pt modelId="{8104CF34-1C10-4095-BEED-DEC6D6755A94}" type="pres">
      <dgm:prSet presAssocID="{8E794CE6-7E32-4E7A-B995-74140146D066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F2DF730-C09B-4CB8-8895-C082F640CEC0}" type="pres">
      <dgm:prSet presAssocID="{CE64D4A7-842A-4AAF-9F27-B8BBA262EF55}" presName="Name25" presStyleLbl="parChTrans1D1" presStyleIdx="0" presStyleCnt="3"/>
      <dgm:spPr/>
    </dgm:pt>
    <dgm:pt modelId="{E8E4845B-43A5-413D-B4DB-3E7057E3BAEC}" type="pres">
      <dgm:prSet presAssocID="{56A8B234-E204-49D5-8024-1BC591FF01F0}" presName="node" presStyleCnt="0"/>
      <dgm:spPr/>
    </dgm:pt>
    <dgm:pt modelId="{AC53750D-A781-416A-B163-99763D173371}" type="pres">
      <dgm:prSet presAssocID="{56A8B234-E204-49D5-8024-1BC591FF01F0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08CDF0B-1DCF-4E3A-B968-E713191DB9CB}" type="pres">
      <dgm:prSet presAssocID="{56A8B234-E204-49D5-8024-1BC591FF01F0}" presName="childNode" presStyleLbl="revTx" presStyleIdx="0" presStyleCnt="2">
        <dgm:presLayoutVars>
          <dgm:bulletEnabled val="1"/>
        </dgm:presLayoutVars>
      </dgm:prSet>
      <dgm:spPr/>
    </dgm:pt>
    <dgm:pt modelId="{77E79B0A-7253-46FE-B185-8CC5B4CFB8C8}" type="pres">
      <dgm:prSet presAssocID="{76F5E404-D2E3-4FA5-AA18-72F333B740B6}" presName="Name25" presStyleLbl="parChTrans1D1" presStyleIdx="1" presStyleCnt="3"/>
      <dgm:spPr/>
    </dgm:pt>
    <dgm:pt modelId="{826C69BB-82CD-4598-A7DD-2D6A97CB3F61}" type="pres">
      <dgm:prSet presAssocID="{0CAACE32-656A-4696-A0E6-09891EBA522F}" presName="node" presStyleCnt="0"/>
      <dgm:spPr/>
    </dgm:pt>
    <dgm:pt modelId="{E0740AA0-F30E-4114-BDBC-8BBB7B1604D8}" type="pres">
      <dgm:prSet presAssocID="{0CAACE32-656A-4696-A0E6-09891EBA522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1A2D61E-C882-410D-B84A-7C7FE45D0E5E}" type="pres">
      <dgm:prSet presAssocID="{0CAACE32-656A-4696-A0E6-09891EBA522F}" presName="childNode" presStyleLbl="revTx" presStyleIdx="1" presStyleCnt="2">
        <dgm:presLayoutVars>
          <dgm:bulletEnabled val="1"/>
        </dgm:presLayoutVars>
      </dgm:prSet>
      <dgm:spPr/>
    </dgm:pt>
    <dgm:pt modelId="{7A2F90AB-D60E-403A-A64F-8B7CC52FBCAF}" type="pres">
      <dgm:prSet presAssocID="{1A56E894-2FEC-4FD7-A32F-382B002F01AE}" presName="Name25" presStyleLbl="parChTrans1D1" presStyleIdx="2" presStyleCnt="3"/>
      <dgm:spPr/>
    </dgm:pt>
    <dgm:pt modelId="{77EDC5F5-AF3B-4D27-8A51-BFF62B4919BC}" type="pres">
      <dgm:prSet presAssocID="{E9E44253-CA1D-4107-A85B-48805893E6D3}" presName="node" presStyleCnt="0"/>
      <dgm:spPr/>
    </dgm:pt>
    <dgm:pt modelId="{53AE37F3-C934-4968-88ED-2A85FB6CC616}" type="pres">
      <dgm:prSet presAssocID="{E9E44253-CA1D-4107-A85B-48805893E6D3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1B139F85-C6C6-456B-B271-53A6AF87B727}" type="pres">
      <dgm:prSet presAssocID="{E9E44253-CA1D-4107-A85B-48805893E6D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0825E17-C799-4E9B-BA3B-3C75E6EF106E}" srcId="{0CAACE32-656A-4696-A0E6-09891EBA522F}" destId="{661249CD-665A-4611-94A3-27736BD538A4}" srcOrd="0" destOrd="0" parTransId="{66827E17-E8B6-4B62-A935-95605392C23D}" sibTransId="{8EC6B666-AA97-41B2-92EA-E3B4D6C0FD62}"/>
    <dgm:cxn modelId="{241F918F-EC85-499A-8D22-79C06B5A6E5E}" srcId="{0CAACE32-656A-4696-A0E6-09891EBA522F}" destId="{8AEC334D-2B99-468C-96EA-5DE1B40692A6}" srcOrd="1" destOrd="0" parTransId="{06508E87-9805-49D7-9C07-CC2322B9F24C}" sibTransId="{13A2CFE3-5345-41BE-8C48-088E2F7EA84C}"/>
    <dgm:cxn modelId="{6C379D3A-E759-469B-ACEF-851AAF5FE953}" type="presOf" srcId="{56A8B234-E204-49D5-8024-1BC591FF01F0}" destId="{AC53750D-A781-416A-B163-99763D173371}" srcOrd="0" destOrd="0" presId="urn:microsoft.com/office/officeart/2005/8/layout/radial2"/>
    <dgm:cxn modelId="{164E21B9-5A6C-4084-B3ED-752F3F718FE9}" type="presOf" srcId="{1DC996B3-484E-4B21-BE5E-F7AB8801B8D0}" destId="{508CDF0B-1DCF-4E3A-B968-E713191DB9CB}" srcOrd="0" destOrd="1" presId="urn:microsoft.com/office/officeart/2005/8/layout/radial2"/>
    <dgm:cxn modelId="{83C14A41-53B1-4A5C-BB16-CD19B1C3907A}" type="presOf" srcId="{0CAACE32-656A-4696-A0E6-09891EBA522F}" destId="{E0740AA0-F30E-4114-BDBC-8BBB7B1604D8}" srcOrd="0" destOrd="0" presId="urn:microsoft.com/office/officeart/2005/8/layout/radial2"/>
    <dgm:cxn modelId="{FFC913B2-769C-4B88-9018-41267159906A}" srcId="{8E794CE6-7E32-4E7A-B995-74140146D066}" destId="{56A8B234-E204-49D5-8024-1BC591FF01F0}" srcOrd="0" destOrd="0" parTransId="{CE64D4A7-842A-4AAF-9F27-B8BBA262EF55}" sibTransId="{71A6B955-25B1-4D5F-BA06-E3884507FA0C}"/>
    <dgm:cxn modelId="{A9E31790-8CC6-408B-97F3-69DF6281FE59}" srcId="{8E794CE6-7E32-4E7A-B995-74140146D066}" destId="{E9E44253-CA1D-4107-A85B-48805893E6D3}" srcOrd="2" destOrd="0" parTransId="{1A56E894-2FEC-4FD7-A32F-382B002F01AE}" sibTransId="{84E7D4AE-5646-4BB1-9193-135DF756D0B0}"/>
    <dgm:cxn modelId="{828595BC-924D-4A14-B653-339A78A21F06}" srcId="{0CAACE32-656A-4696-A0E6-09891EBA522F}" destId="{5437095F-860A-44C6-A671-5A5618780DF6}" srcOrd="2" destOrd="0" parTransId="{A6BD0CA0-64F3-42DF-BD8F-BB3128C8A540}" sibTransId="{79DEE646-4B93-4909-B41F-1B14835D5F24}"/>
    <dgm:cxn modelId="{2C02B593-4974-4FD7-B499-68DE46DA58B8}" type="presOf" srcId="{E9E44253-CA1D-4107-A85B-48805893E6D3}" destId="{53AE37F3-C934-4968-88ED-2A85FB6CC616}" srcOrd="0" destOrd="0" presId="urn:microsoft.com/office/officeart/2005/8/layout/radial2"/>
    <dgm:cxn modelId="{0A8D4885-31FC-4942-8D1C-BF031EFA227C}" type="presOf" srcId="{8E794CE6-7E32-4E7A-B995-74140146D066}" destId="{06540544-1F3D-4BCA-AB05-1F6AAB90D242}" srcOrd="0" destOrd="0" presId="urn:microsoft.com/office/officeart/2005/8/layout/radial2"/>
    <dgm:cxn modelId="{B6758D62-5620-47D6-AED5-42A5571A3829}" srcId="{8E794CE6-7E32-4E7A-B995-74140146D066}" destId="{0CAACE32-656A-4696-A0E6-09891EBA522F}" srcOrd="1" destOrd="0" parTransId="{76F5E404-D2E3-4FA5-AA18-72F333B740B6}" sibTransId="{491994E2-12DC-4480-8C6D-C04359A9DA2A}"/>
    <dgm:cxn modelId="{A7F34F8C-87D7-4A8B-A7EF-91C203BA647B}" type="presOf" srcId="{661249CD-665A-4611-94A3-27736BD538A4}" destId="{B1A2D61E-C882-410D-B84A-7C7FE45D0E5E}" srcOrd="0" destOrd="0" presId="urn:microsoft.com/office/officeart/2005/8/layout/radial2"/>
    <dgm:cxn modelId="{A3D6B3CC-18A5-48D1-8D19-C5A5B0497861}" type="presOf" srcId="{1A56E894-2FEC-4FD7-A32F-382B002F01AE}" destId="{7A2F90AB-D60E-403A-A64F-8B7CC52FBCAF}" srcOrd="0" destOrd="0" presId="urn:microsoft.com/office/officeart/2005/8/layout/radial2"/>
    <dgm:cxn modelId="{24F54661-1D71-468E-8E12-F56D99856B77}" type="presOf" srcId="{45DCF680-9537-4810-B1D5-D6D77E343F06}" destId="{508CDF0B-1DCF-4E3A-B968-E713191DB9CB}" srcOrd="0" destOrd="0" presId="urn:microsoft.com/office/officeart/2005/8/layout/radial2"/>
    <dgm:cxn modelId="{CE700B22-B8F6-4CEC-8693-F7A86E431862}" type="presOf" srcId="{CE64D4A7-842A-4AAF-9F27-B8BBA262EF55}" destId="{DF2DF730-C09B-4CB8-8895-C082F640CEC0}" srcOrd="0" destOrd="0" presId="urn:microsoft.com/office/officeart/2005/8/layout/radial2"/>
    <dgm:cxn modelId="{BCC3CF44-84BC-4E00-A011-F19560B5A1F8}" srcId="{56A8B234-E204-49D5-8024-1BC591FF01F0}" destId="{45DCF680-9537-4810-B1D5-D6D77E343F06}" srcOrd="0" destOrd="0" parTransId="{EE3C4145-D070-47CC-94DF-F2F9E02B1A27}" sibTransId="{C9BE99CF-9B44-4B86-8938-B9275182A69B}"/>
    <dgm:cxn modelId="{6B427C37-9DE6-4EB9-8957-A18B31D1CBFF}" type="presOf" srcId="{5437095F-860A-44C6-A671-5A5618780DF6}" destId="{B1A2D61E-C882-410D-B84A-7C7FE45D0E5E}" srcOrd="0" destOrd="2" presId="urn:microsoft.com/office/officeart/2005/8/layout/radial2"/>
    <dgm:cxn modelId="{6E292630-C1B1-4993-A653-9337D7A3719A}" type="presOf" srcId="{8AEC334D-2B99-468C-96EA-5DE1B40692A6}" destId="{B1A2D61E-C882-410D-B84A-7C7FE45D0E5E}" srcOrd="0" destOrd="1" presId="urn:microsoft.com/office/officeart/2005/8/layout/radial2"/>
    <dgm:cxn modelId="{943CE47D-5C00-4FB8-A999-22506DDC22CF}" srcId="{56A8B234-E204-49D5-8024-1BC591FF01F0}" destId="{1DC996B3-484E-4B21-BE5E-F7AB8801B8D0}" srcOrd="1" destOrd="0" parTransId="{4319E0D5-D7D8-4C41-9553-7C552146074D}" sibTransId="{913013AB-0E92-4AD3-AE7E-0E8E66BD6FAF}"/>
    <dgm:cxn modelId="{F5047C1D-8BB0-419D-8DF2-134A23DD38C2}" type="presOf" srcId="{76F5E404-D2E3-4FA5-AA18-72F333B740B6}" destId="{77E79B0A-7253-46FE-B185-8CC5B4CFB8C8}" srcOrd="0" destOrd="0" presId="urn:microsoft.com/office/officeart/2005/8/layout/radial2"/>
    <dgm:cxn modelId="{8E7D1665-EAFB-40C0-B6EA-A66CFD9FFC14}" type="presParOf" srcId="{06540544-1F3D-4BCA-AB05-1F6AAB90D242}" destId="{7428E1F7-ADA0-4175-8E14-ADFDC6B9EC48}" srcOrd="0" destOrd="0" presId="urn:microsoft.com/office/officeart/2005/8/layout/radial2"/>
    <dgm:cxn modelId="{D1FF3DB1-F627-4940-8247-03D7B9123E39}" type="presParOf" srcId="{7428E1F7-ADA0-4175-8E14-ADFDC6B9EC48}" destId="{D88AFCFB-1367-4312-89CE-42B7B426360C}" srcOrd="0" destOrd="0" presId="urn:microsoft.com/office/officeart/2005/8/layout/radial2"/>
    <dgm:cxn modelId="{0CC2C652-B85F-4CCE-8858-2C76B7153161}" type="presParOf" srcId="{D88AFCFB-1367-4312-89CE-42B7B426360C}" destId="{8D73B036-ECD8-4363-828D-1A1EBD0EC027}" srcOrd="0" destOrd="0" presId="urn:microsoft.com/office/officeart/2005/8/layout/radial2"/>
    <dgm:cxn modelId="{7C93938F-2D1A-48A9-A5A8-2E45F4EED394}" type="presParOf" srcId="{D88AFCFB-1367-4312-89CE-42B7B426360C}" destId="{8104CF34-1C10-4095-BEED-DEC6D6755A94}" srcOrd="1" destOrd="0" presId="urn:microsoft.com/office/officeart/2005/8/layout/radial2"/>
    <dgm:cxn modelId="{B929CA58-1543-47A0-BD25-154429DC3473}" type="presParOf" srcId="{7428E1F7-ADA0-4175-8E14-ADFDC6B9EC48}" destId="{DF2DF730-C09B-4CB8-8895-C082F640CEC0}" srcOrd="1" destOrd="0" presId="urn:microsoft.com/office/officeart/2005/8/layout/radial2"/>
    <dgm:cxn modelId="{2D3A16DC-B87A-46A0-9F19-CFDBF105A9B8}" type="presParOf" srcId="{7428E1F7-ADA0-4175-8E14-ADFDC6B9EC48}" destId="{E8E4845B-43A5-413D-B4DB-3E7057E3BAEC}" srcOrd="2" destOrd="0" presId="urn:microsoft.com/office/officeart/2005/8/layout/radial2"/>
    <dgm:cxn modelId="{4D3075A3-8D67-4B17-BC1F-F8B4964B5F1D}" type="presParOf" srcId="{E8E4845B-43A5-413D-B4DB-3E7057E3BAEC}" destId="{AC53750D-A781-416A-B163-99763D173371}" srcOrd="0" destOrd="0" presId="urn:microsoft.com/office/officeart/2005/8/layout/radial2"/>
    <dgm:cxn modelId="{E53670F8-8E01-4F26-918F-26BB74EF46AA}" type="presParOf" srcId="{E8E4845B-43A5-413D-B4DB-3E7057E3BAEC}" destId="{508CDF0B-1DCF-4E3A-B968-E713191DB9CB}" srcOrd="1" destOrd="0" presId="urn:microsoft.com/office/officeart/2005/8/layout/radial2"/>
    <dgm:cxn modelId="{939123E2-4CE7-40DE-BF0E-BEFCFDC4C526}" type="presParOf" srcId="{7428E1F7-ADA0-4175-8E14-ADFDC6B9EC48}" destId="{77E79B0A-7253-46FE-B185-8CC5B4CFB8C8}" srcOrd="3" destOrd="0" presId="urn:microsoft.com/office/officeart/2005/8/layout/radial2"/>
    <dgm:cxn modelId="{6925A98A-3F83-45B9-8D2F-1148CD442332}" type="presParOf" srcId="{7428E1F7-ADA0-4175-8E14-ADFDC6B9EC48}" destId="{826C69BB-82CD-4598-A7DD-2D6A97CB3F61}" srcOrd="4" destOrd="0" presId="urn:microsoft.com/office/officeart/2005/8/layout/radial2"/>
    <dgm:cxn modelId="{91193056-D541-46C8-A4CF-D21D76A4FD75}" type="presParOf" srcId="{826C69BB-82CD-4598-A7DD-2D6A97CB3F61}" destId="{E0740AA0-F30E-4114-BDBC-8BBB7B1604D8}" srcOrd="0" destOrd="0" presId="urn:microsoft.com/office/officeart/2005/8/layout/radial2"/>
    <dgm:cxn modelId="{7810AA35-362F-400D-B37A-D8E547274D87}" type="presParOf" srcId="{826C69BB-82CD-4598-A7DD-2D6A97CB3F61}" destId="{B1A2D61E-C882-410D-B84A-7C7FE45D0E5E}" srcOrd="1" destOrd="0" presId="urn:microsoft.com/office/officeart/2005/8/layout/radial2"/>
    <dgm:cxn modelId="{6180EE27-3C8C-4D5E-AD3F-8EFC00365808}" type="presParOf" srcId="{7428E1F7-ADA0-4175-8E14-ADFDC6B9EC48}" destId="{7A2F90AB-D60E-403A-A64F-8B7CC52FBCAF}" srcOrd="5" destOrd="0" presId="urn:microsoft.com/office/officeart/2005/8/layout/radial2"/>
    <dgm:cxn modelId="{35924D71-8F4F-44FC-B904-23F1C226B0E0}" type="presParOf" srcId="{7428E1F7-ADA0-4175-8E14-ADFDC6B9EC48}" destId="{77EDC5F5-AF3B-4D27-8A51-BFF62B4919BC}" srcOrd="6" destOrd="0" presId="urn:microsoft.com/office/officeart/2005/8/layout/radial2"/>
    <dgm:cxn modelId="{D951B9D9-FEBF-4A04-8B6F-25EE6E695799}" type="presParOf" srcId="{77EDC5F5-AF3B-4D27-8A51-BFF62B4919BC}" destId="{53AE37F3-C934-4968-88ED-2A85FB6CC616}" srcOrd="0" destOrd="0" presId="urn:microsoft.com/office/officeart/2005/8/layout/radial2"/>
    <dgm:cxn modelId="{BEADC4DF-5621-4A1C-A1E4-4E2F4F4A3789}" type="presParOf" srcId="{77EDC5F5-AF3B-4D27-8A51-BFF62B4919BC}" destId="{1B139F85-C6C6-456B-B271-53A6AF87B72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E0B70-74B0-417A-B66E-2D48CD009B5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2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1BA10FCE-373A-4F86-BA6B-432A9B0080B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DAFC8-39A5-4F41-B57E-B31304704C8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1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17AADAB5-7E43-43FF-AB92-FA1177BC5D9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98EAE1-881C-407A-A0A3-E085016CE3D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120EA404-7779-44A3-8A02-A621179F625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47B0E-10E4-4FF2-A348-11D64EE459FA}">
      <dsp:nvSpPr>
        <dsp:cNvPr id="0" name=""/>
        <dsp:cNvSpPr/>
      </dsp:nvSpPr>
      <dsp:spPr>
        <a:xfrm>
          <a:off x="621841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7000">
              <a:schemeClr val="accent5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42000">
              <a:srgbClr val="C9AFE3"/>
            </a:gs>
            <a:gs pos="85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8411" y="1810385"/>
        <a:ext cx="2011188" cy="1810385"/>
      </dsp:txXfrm>
    </dsp:sp>
    <dsp:sp modelId="{EF76935E-CA45-49AE-8E62-016AF90ED2A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4A40D-9B5E-4CA8-B623-08D33ABD9A7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8DBE6-3989-4097-A750-890E96222CF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0A179-DE09-421C-B240-301561EE6DE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室內至少</a:t>
          </a:r>
          <a:r>
            <a:rPr lang="en-US" sz="2500" kern="1200" smtClean="0"/>
            <a:t>1.5</a:t>
          </a:r>
          <a:r>
            <a:rPr lang="zh-TW" sz="2500" kern="1200" smtClean="0"/>
            <a:t>公尺</a:t>
          </a:r>
          <a:endParaRPr lang="zh-TW" sz="2500" kern="1200"/>
        </a:p>
      </dsp:txBody>
      <dsp:txXfrm>
        <a:off x="2530540" y="1659838"/>
        <a:ext cx="1279639" cy="1335100"/>
      </dsp:txXfrm>
    </dsp:sp>
    <dsp:sp modelId="{ABDE53EC-50D7-4CA0-BE35-A30F3FEC291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大約</a:t>
          </a:r>
          <a:r>
            <a:rPr lang="en-US" sz="1800" kern="1200" smtClean="0"/>
            <a:t>3</a:t>
          </a:r>
          <a:r>
            <a:rPr lang="zh-TW" sz="1800" kern="1200" smtClean="0"/>
            <a:t>個步伐</a:t>
          </a:r>
          <a:endParaRPr lang="zh-TW" sz="1800" kern="1200"/>
        </a:p>
      </dsp:txBody>
      <dsp:txXfrm>
        <a:off x="5925" y="817031"/>
        <a:ext cx="2866518" cy="418227"/>
      </dsp:txXfrm>
    </dsp:sp>
    <dsp:sp modelId="{DDF9AD94-C21A-4F2D-AC05-D727B516DF5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D2BA2A-5A28-4C19-AB07-C0C31A8BB2F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DD3ED140-71E6-4F95-B3ED-21DB860A976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F90AB-D60E-403A-A64F-8B7CC52FBCAF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79B0A-7253-46FE-B185-8CC5B4CFB8C8}">
      <dsp:nvSpPr>
        <dsp:cNvPr id="0" name=""/>
        <dsp:cNvSpPr/>
      </dsp:nvSpPr>
      <dsp:spPr>
        <a:xfrm>
          <a:off x="2950076" y="2216941"/>
          <a:ext cx="77168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1689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DF730-C09B-4CB8-8895-C082F640CEC0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4CF34-1C10-4095-BEED-DEC6D6755A94}">
      <dsp:nvSpPr>
        <dsp:cNvPr id="0" name=""/>
        <dsp:cNvSpPr/>
      </dsp:nvSpPr>
      <dsp:spPr>
        <a:xfrm>
          <a:off x="1085156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C53750D-A781-416A-B163-99763D173371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衛福部疾管署</a:t>
          </a:r>
          <a:endParaRPr lang="zh-TW" sz="2200" kern="1200"/>
        </a:p>
      </dsp:txBody>
      <dsp:txXfrm>
        <a:off x="3580731" y="181221"/>
        <a:ext cx="868491" cy="868491"/>
      </dsp:txXfrm>
    </dsp:sp>
    <dsp:sp modelId="{508CDF0B-1DCF-4E3A-B968-E713191DB9CB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751915" y="1351"/>
        <a:ext cx="1842347" cy="1228231"/>
      </dsp:txXfrm>
    </dsp:sp>
    <dsp:sp modelId="{E0740AA0-F30E-4114-BDBC-8BBB7B1604D8}">
      <dsp:nvSpPr>
        <dsp:cNvPr id="0" name=""/>
        <dsp:cNvSpPr/>
      </dsp:nvSpPr>
      <dsp:spPr>
        <a:xfrm>
          <a:off x="3721766" y="1582728"/>
          <a:ext cx="1316414" cy="13164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3914550" y="1775512"/>
        <a:ext cx="930846" cy="930846"/>
      </dsp:txXfrm>
    </dsp:sp>
    <dsp:sp modelId="{B1A2D61E-C882-410D-B84A-7C7FE45D0E5E}">
      <dsp:nvSpPr>
        <dsp:cNvPr id="0" name=""/>
        <dsp:cNvSpPr/>
      </dsp:nvSpPr>
      <dsp:spPr>
        <a:xfrm>
          <a:off x="5169822" y="158272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你的防疫觀念正確嗎？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擊敗新冠病毒，健康久久！</a:t>
          </a:r>
          <a:endParaRPr lang="zh-TW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 dirty="0"/>
        </a:p>
      </dsp:txBody>
      <dsp:txXfrm>
        <a:off x="5169822" y="1582728"/>
        <a:ext cx="1974621" cy="1316414"/>
      </dsp:txXfrm>
    </dsp:sp>
    <dsp:sp modelId="{53AE37F3-C934-4968-88ED-2A85FB6CC616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防疫影片</a:t>
          </a:r>
          <a:endParaRPr lang="zh-TW" altLang="en-US" sz="2200" kern="1200" dirty="0"/>
        </a:p>
      </dsp:txBody>
      <dsp:txXfrm>
        <a:off x="3479007" y="3400980"/>
        <a:ext cx="930846" cy="930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507288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50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42000">
              <a:srgbClr val="C9AFE3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684939"/>
            <a:ext cx="4536504" cy="333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6493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984856"/>
              </p:ext>
            </p:extLst>
          </p:nvPr>
        </p:nvGraphicFramePr>
        <p:xfrm>
          <a:off x="457200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2426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112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2022-11-15T07:10:42Z</dcterms:modified>
</cp:coreProperties>
</file>