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health99.hpa.gov.tw/onlineQuiz/epidemicPrevention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551925-089D-4EDB-B0E1-03AB7B0AF82A}" type="doc">
      <dgm:prSet loTypeId="urn:microsoft.com/office/officeart/2005/8/layout/hList7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16C758A6-BB57-473E-8286-1821612FCC33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EE6A88ED-9E46-4778-9672-D7C68F677719}" type="parTrans" cxnId="{B67A0D5A-BAA1-4C1E-A3F8-B52C6325C891}">
      <dgm:prSet/>
      <dgm:spPr/>
      <dgm:t>
        <a:bodyPr/>
        <a:lstStyle/>
        <a:p>
          <a:endParaRPr lang="zh-TW" altLang="en-US"/>
        </a:p>
      </dgm:t>
    </dgm:pt>
    <dgm:pt modelId="{315B8F7B-8B77-4F0B-ABAD-D9C71681BED2}" type="sibTrans" cxnId="{B67A0D5A-BAA1-4C1E-A3F8-B52C6325C891}">
      <dgm:prSet/>
      <dgm:spPr/>
      <dgm:t>
        <a:bodyPr/>
        <a:lstStyle/>
        <a:p>
          <a:endParaRPr lang="zh-TW" altLang="en-US"/>
        </a:p>
      </dgm:t>
    </dgm:pt>
    <dgm:pt modelId="{5A735200-9ED6-47D6-847E-5A7E953D856F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35C4C276-F65B-4626-9053-0512062AD67C}" type="parTrans" cxnId="{7EA8AA8F-2BAC-476A-AE95-3CDF9E5F7354}">
      <dgm:prSet/>
      <dgm:spPr/>
      <dgm:t>
        <a:bodyPr/>
        <a:lstStyle/>
        <a:p>
          <a:endParaRPr lang="zh-TW" altLang="en-US"/>
        </a:p>
      </dgm:t>
    </dgm:pt>
    <dgm:pt modelId="{A181471B-9A54-402C-A78C-0FE1750F67A6}" type="sibTrans" cxnId="{7EA8AA8F-2BAC-476A-AE95-3CDF9E5F7354}">
      <dgm:prSet/>
      <dgm:spPr/>
      <dgm:t>
        <a:bodyPr/>
        <a:lstStyle/>
        <a:p>
          <a:endParaRPr lang="zh-TW" altLang="en-US"/>
        </a:p>
      </dgm:t>
    </dgm:pt>
    <dgm:pt modelId="{3E55647A-530F-4B6A-AFEC-BA03E22C4508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DBE107ED-2497-400B-99C9-5804756E1AB9}" type="parTrans" cxnId="{DB291A86-CDD9-455C-936F-5462C79DF664}">
      <dgm:prSet/>
      <dgm:spPr/>
      <dgm:t>
        <a:bodyPr/>
        <a:lstStyle/>
        <a:p>
          <a:endParaRPr lang="zh-TW" altLang="en-US"/>
        </a:p>
      </dgm:t>
    </dgm:pt>
    <dgm:pt modelId="{78837DDE-1C72-40EB-865B-62E389C62CBC}" type="sibTrans" cxnId="{DB291A86-CDD9-455C-936F-5462C79DF664}">
      <dgm:prSet/>
      <dgm:spPr/>
      <dgm:t>
        <a:bodyPr/>
        <a:lstStyle/>
        <a:p>
          <a:endParaRPr lang="zh-TW" altLang="en-US"/>
        </a:p>
      </dgm:t>
    </dgm:pt>
    <dgm:pt modelId="{55E9D007-4D5E-48C2-AEB4-75498CFA3AF7}">
      <dgm:prSet/>
      <dgm:spPr/>
      <dgm:t>
        <a:bodyPr/>
        <a:lstStyle/>
        <a:p>
          <a:pPr rtl="0"/>
          <a:r>
            <a:rPr lang="zh-TW" dirty="0" smtClean="0"/>
            <a:t>有發燒、呼吸道症狀速就醫</a:t>
          </a:r>
          <a:endParaRPr lang="zh-TW" dirty="0"/>
        </a:p>
      </dgm:t>
    </dgm:pt>
    <dgm:pt modelId="{9BCB1FC6-0122-4593-8F73-88D383073503}" type="parTrans" cxnId="{FD7CA59E-1653-4FAB-B1AA-02F5EC764921}">
      <dgm:prSet/>
      <dgm:spPr/>
      <dgm:t>
        <a:bodyPr/>
        <a:lstStyle/>
        <a:p>
          <a:endParaRPr lang="zh-TW" altLang="en-US"/>
        </a:p>
      </dgm:t>
    </dgm:pt>
    <dgm:pt modelId="{B4BB20F2-59FA-4BAC-B95D-B9F1FF6DC3C3}" type="sibTrans" cxnId="{FD7CA59E-1653-4FAB-B1AA-02F5EC764921}">
      <dgm:prSet/>
      <dgm:spPr/>
      <dgm:t>
        <a:bodyPr/>
        <a:lstStyle/>
        <a:p>
          <a:endParaRPr lang="zh-TW" altLang="en-US"/>
        </a:p>
      </dgm:t>
    </dgm:pt>
    <dgm:pt modelId="{9A813D4A-268A-4810-847F-04E0363EA278}" type="pres">
      <dgm:prSet presAssocID="{5A551925-089D-4EDB-B0E1-03AB7B0AF82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18842FCF-68B3-4093-9292-5177B85545B3}" type="pres">
      <dgm:prSet presAssocID="{5A551925-089D-4EDB-B0E1-03AB7B0AF82A}" presName="fgShape" presStyleLbl="fgShp" presStyleIdx="0" presStyleCnt="1"/>
      <dgm:spPr/>
    </dgm:pt>
    <dgm:pt modelId="{84D15F2F-7E93-4033-8D58-888020DBD96D}" type="pres">
      <dgm:prSet presAssocID="{5A551925-089D-4EDB-B0E1-03AB7B0AF82A}" presName="linComp" presStyleCnt="0"/>
      <dgm:spPr/>
    </dgm:pt>
    <dgm:pt modelId="{93D5B392-7629-4C30-B396-13B0DD8D7B08}" type="pres">
      <dgm:prSet presAssocID="{16C758A6-BB57-473E-8286-1821612FCC33}" presName="compNode" presStyleCnt="0"/>
      <dgm:spPr/>
    </dgm:pt>
    <dgm:pt modelId="{1BB3E9FB-D50E-4081-BC6E-1F8499D47C5E}" type="pres">
      <dgm:prSet presAssocID="{16C758A6-BB57-473E-8286-1821612FCC33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E4AE019C-01C2-4B90-89A8-DA908902BFD1}" type="pres">
      <dgm:prSet presAssocID="{16C758A6-BB57-473E-8286-1821612FCC33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7512784-E529-464B-8271-406E41DEE190}" type="pres">
      <dgm:prSet presAssocID="{16C758A6-BB57-473E-8286-1821612FCC33}" presName="invisiNode" presStyleLbl="node1" presStyleIdx="0" presStyleCnt="4"/>
      <dgm:spPr/>
    </dgm:pt>
    <dgm:pt modelId="{E5EBFAA0-DFF7-4456-95F0-8733E388031A}" type="pres">
      <dgm:prSet presAssocID="{16C758A6-BB57-473E-8286-1821612FCC33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28AAC92D-144D-4F43-9A8A-07DFE1492336}" type="pres">
      <dgm:prSet presAssocID="{315B8F7B-8B77-4F0B-ABAD-D9C71681BED2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930E4E15-2D9F-4B58-A096-194C482F9F23}" type="pres">
      <dgm:prSet presAssocID="{5A735200-9ED6-47D6-847E-5A7E953D856F}" presName="compNode" presStyleCnt="0"/>
      <dgm:spPr/>
    </dgm:pt>
    <dgm:pt modelId="{4581475D-8288-4D13-AFCC-799D621637FB}" type="pres">
      <dgm:prSet presAssocID="{5A735200-9ED6-47D6-847E-5A7E953D856F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4D62E21C-CA91-445D-97E6-425D6E2012CC}" type="pres">
      <dgm:prSet presAssocID="{5A735200-9ED6-47D6-847E-5A7E953D856F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2DE3B1B-670E-4515-B236-826D53AC06AA}" type="pres">
      <dgm:prSet presAssocID="{5A735200-9ED6-47D6-847E-5A7E953D856F}" presName="invisiNode" presStyleLbl="node1" presStyleIdx="1" presStyleCnt="4"/>
      <dgm:spPr/>
    </dgm:pt>
    <dgm:pt modelId="{2E768F9E-671C-4A94-98E0-F59534F15892}" type="pres">
      <dgm:prSet presAssocID="{5A735200-9ED6-47D6-847E-5A7E953D856F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82EE8069-C62D-406A-8BBA-A6C102EE7B15}" type="pres">
      <dgm:prSet presAssocID="{A181471B-9A54-402C-A78C-0FE1750F67A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C67D305-0CB2-492F-8117-B6B8B238AC6F}" type="pres">
      <dgm:prSet presAssocID="{3E55647A-530F-4B6A-AFEC-BA03E22C4508}" presName="compNode" presStyleCnt="0"/>
      <dgm:spPr/>
    </dgm:pt>
    <dgm:pt modelId="{7B5CD1AB-F333-4294-83F9-869F91E698C4}" type="pres">
      <dgm:prSet presAssocID="{3E55647A-530F-4B6A-AFEC-BA03E22C4508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27B5DFA9-7F12-463D-9B69-77A6D5DCC3AE}" type="pres">
      <dgm:prSet presAssocID="{3E55647A-530F-4B6A-AFEC-BA03E22C4508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3E53E7B-C4A8-46BC-A0B6-1F30503E7374}" type="pres">
      <dgm:prSet presAssocID="{3E55647A-530F-4B6A-AFEC-BA03E22C4508}" presName="invisiNode" presStyleLbl="node1" presStyleIdx="2" presStyleCnt="4"/>
      <dgm:spPr/>
    </dgm:pt>
    <dgm:pt modelId="{CDBE89C7-6C95-40A2-A892-9F6871EDBF8B}" type="pres">
      <dgm:prSet presAssocID="{3E55647A-530F-4B6A-AFEC-BA03E22C4508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9FF8C86F-C843-4319-878B-9521E4AAB9B5}" type="pres">
      <dgm:prSet presAssocID="{78837DDE-1C72-40EB-865B-62E389C62CB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EBE5D08-3A94-489B-9CCA-5EFF612C09BF}" type="pres">
      <dgm:prSet presAssocID="{55E9D007-4D5E-48C2-AEB4-75498CFA3AF7}" presName="compNode" presStyleCnt="0"/>
      <dgm:spPr/>
    </dgm:pt>
    <dgm:pt modelId="{34BEF7D4-102C-4E6A-90B2-D9054C41B0CF}" type="pres">
      <dgm:prSet presAssocID="{55E9D007-4D5E-48C2-AEB4-75498CFA3AF7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4B7FD80A-355C-4FD0-87AA-188C09F015BC}" type="pres">
      <dgm:prSet presAssocID="{55E9D007-4D5E-48C2-AEB4-75498CFA3AF7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0B52228-5EDC-46BB-BBF0-435395522551}" type="pres">
      <dgm:prSet presAssocID="{55E9D007-4D5E-48C2-AEB4-75498CFA3AF7}" presName="invisiNode" presStyleLbl="node1" presStyleIdx="3" presStyleCnt="4"/>
      <dgm:spPr/>
    </dgm:pt>
    <dgm:pt modelId="{10790918-3CBA-484A-B183-E8099AA3B95D}" type="pres">
      <dgm:prSet presAssocID="{55E9D007-4D5E-48C2-AEB4-75498CFA3AF7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7EA8AA8F-2BAC-476A-AE95-3CDF9E5F7354}" srcId="{5A551925-089D-4EDB-B0E1-03AB7B0AF82A}" destId="{5A735200-9ED6-47D6-847E-5A7E953D856F}" srcOrd="1" destOrd="0" parTransId="{35C4C276-F65B-4626-9053-0512062AD67C}" sibTransId="{A181471B-9A54-402C-A78C-0FE1750F67A6}"/>
    <dgm:cxn modelId="{AC4EDCD7-B00B-432E-BE73-0A7106B2C148}" type="presOf" srcId="{315B8F7B-8B77-4F0B-ABAD-D9C71681BED2}" destId="{28AAC92D-144D-4F43-9A8A-07DFE1492336}" srcOrd="0" destOrd="0" presId="urn:microsoft.com/office/officeart/2005/8/layout/hList7"/>
    <dgm:cxn modelId="{FD7CA59E-1653-4FAB-B1AA-02F5EC764921}" srcId="{5A551925-089D-4EDB-B0E1-03AB7B0AF82A}" destId="{55E9D007-4D5E-48C2-AEB4-75498CFA3AF7}" srcOrd="3" destOrd="0" parTransId="{9BCB1FC6-0122-4593-8F73-88D383073503}" sibTransId="{B4BB20F2-59FA-4BAC-B95D-B9F1FF6DC3C3}"/>
    <dgm:cxn modelId="{0302726E-7A1D-4CA3-91A6-2D6E0760D87D}" type="presOf" srcId="{55E9D007-4D5E-48C2-AEB4-75498CFA3AF7}" destId="{34BEF7D4-102C-4E6A-90B2-D9054C41B0CF}" srcOrd="0" destOrd="0" presId="urn:microsoft.com/office/officeart/2005/8/layout/hList7"/>
    <dgm:cxn modelId="{912DBDA5-D2D7-4888-8709-9DE8755D8CF9}" type="presOf" srcId="{78837DDE-1C72-40EB-865B-62E389C62CBC}" destId="{9FF8C86F-C843-4319-878B-9521E4AAB9B5}" srcOrd="0" destOrd="0" presId="urn:microsoft.com/office/officeart/2005/8/layout/hList7"/>
    <dgm:cxn modelId="{DB291A86-CDD9-455C-936F-5462C79DF664}" srcId="{5A551925-089D-4EDB-B0E1-03AB7B0AF82A}" destId="{3E55647A-530F-4B6A-AFEC-BA03E22C4508}" srcOrd="2" destOrd="0" parTransId="{DBE107ED-2497-400B-99C9-5804756E1AB9}" sibTransId="{78837DDE-1C72-40EB-865B-62E389C62CBC}"/>
    <dgm:cxn modelId="{8DBFC91F-35D1-4D37-B1B9-8FBDB47D547F}" type="presOf" srcId="{A181471B-9A54-402C-A78C-0FE1750F67A6}" destId="{82EE8069-C62D-406A-8BBA-A6C102EE7B15}" srcOrd="0" destOrd="0" presId="urn:microsoft.com/office/officeart/2005/8/layout/hList7"/>
    <dgm:cxn modelId="{EB4FD127-7A89-4051-9F74-2FBFC05E567D}" type="presOf" srcId="{16C758A6-BB57-473E-8286-1821612FCC33}" destId="{E4AE019C-01C2-4B90-89A8-DA908902BFD1}" srcOrd="1" destOrd="0" presId="urn:microsoft.com/office/officeart/2005/8/layout/hList7"/>
    <dgm:cxn modelId="{3ECDB641-B8DA-4D6E-901B-0565033E1748}" type="presOf" srcId="{3E55647A-530F-4B6A-AFEC-BA03E22C4508}" destId="{27B5DFA9-7F12-463D-9B69-77A6D5DCC3AE}" srcOrd="1" destOrd="0" presId="urn:microsoft.com/office/officeart/2005/8/layout/hList7"/>
    <dgm:cxn modelId="{4A5B22B7-D203-4FF7-9DDE-2CE743B9893B}" type="presOf" srcId="{5A551925-089D-4EDB-B0E1-03AB7B0AF82A}" destId="{9A813D4A-268A-4810-847F-04E0363EA278}" srcOrd="0" destOrd="0" presId="urn:microsoft.com/office/officeart/2005/8/layout/hList7"/>
    <dgm:cxn modelId="{A27587F7-5D5F-447A-B6A2-EB6F1891843E}" type="presOf" srcId="{5A735200-9ED6-47D6-847E-5A7E953D856F}" destId="{4581475D-8288-4D13-AFCC-799D621637FB}" srcOrd="0" destOrd="0" presId="urn:microsoft.com/office/officeart/2005/8/layout/hList7"/>
    <dgm:cxn modelId="{8D1946CF-7A70-4F90-8D22-54FC9AF76A3C}" type="presOf" srcId="{16C758A6-BB57-473E-8286-1821612FCC33}" destId="{1BB3E9FB-D50E-4081-BC6E-1F8499D47C5E}" srcOrd="0" destOrd="0" presId="urn:microsoft.com/office/officeart/2005/8/layout/hList7"/>
    <dgm:cxn modelId="{B1D00629-CD88-44DC-A749-449C9FF3D526}" type="presOf" srcId="{3E55647A-530F-4B6A-AFEC-BA03E22C4508}" destId="{7B5CD1AB-F333-4294-83F9-869F91E698C4}" srcOrd="0" destOrd="0" presId="urn:microsoft.com/office/officeart/2005/8/layout/hList7"/>
    <dgm:cxn modelId="{E7090609-4DAD-47BC-945F-0B7A586AB650}" type="presOf" srcId="{55E9D007-4D5E-48C2-AEB4-75498CFA3AF7}" destId="{4B7FD80A-355C-4FD0-87AA-188C09F015BC}" srcOrd="1" destOrd="0" presId="urn:microsoft.com/office/officeart/2005/8/layout/hList7"/>
    <dgm:cxn modelId="{03C88C9A-F2B7-49FE-B9B4-AE2AAD122BCB}" type="presOf" srcId="{5A735200-9ED6-47D6-847E-5A7E953D856F}" destId="{4D62E21C-CA91-445D-97E6-425D6E2012CC}" srcOrd="1" destOrd="0" presId="urn:microsoft.com/office/officeart/2005/8/layout/hList7"/>
    <dgm:cxn modelId="{B67A0D5A-BAA1-4C1E-A3F8-B52C6325C891}" srcId="{5A551925-089D-4EDB-B0E1-03AB7B0AF82A}" destId="{16C758A6-BB57-473E-8286-1821612FCC33}" srcOrd="0" destOrd="0" parTransId="{EE6A88ED-9E46-4778-9672-D7C68F677719}" sibTransId="{315B8F7B-8B77-4F0B-ABAD-D9C71681BED2}"/>
    <dgm:cxn modelId="{D901A69A-D5DE-47F3-8327-385ADA9193AC}" type="presParOf" srcId="{9A813D4A-268A-4810-847F-04E0363EA278}" destId="{18842FCF-68B3-4093-9292-5177B85545B3}" srcOrd="0" destOrd="0" presId="urn:microsoft.com/office/officeart/2005/8/layout/hList7"/>
    <dgm:cxn modelId="{71573C90-FAD7-44D0-8BC2-8CC780FD5C68}" type="presParOf" srcId="{9A813D4A-268A-4810-847F-04E0363EA278}" destId="{84D15F2F-7E93-4033-8D58-888020DBD96D}" srcOrd="1" destOrd="0" presId="urn:microsoft.com/office/officeart/2005/8/layout/hList7"/>
    <dgm:cxn modelId="{1FFFCBFC-2F9E-4955-8996-57CCE37B3CE9}" type="presParOf" srcId="{84D15F2F-7E93-4033-8D58-888020DBD96D}" destId="{93D5B392-7629-4C30-B396-13B0DD8D7B08}" srcOrd="0" destOrd="0" presId="urn:microsoft.com/office/officeart/2005/8/layout/hList7"/>
    <dgm:cxn modelId="{EE946842-1743-4407-8F8E-C9D521A091D9}" type="presParOf" srcId="{93D5B392-7629-4C30-B396-13B0DD8D7B08}" destId="{1BB3E9FB-D50E-4081-BC6E-1F8499D47C5E}" srcOrd="0" destOrd="0" presId="urn:microsoft.com/office/officeart/2005/8/layout/hList7"/>
    <dgm:cxn modelId="{957DB7EF-B3F9-402B-8583-6F7DE111261A}" type="presParOf" srcId="{93D5B392-7629-4C30-B396-13B0DD8D7B08}" destId="{E4AE019C-01C2-4B90-89A8-DA908902BFD1}" srcOrd="1" destOrd="0" presId="urn:microsoft.com/office/officeart/2005/8/layout/hList7"/>
    <dgm:cxn modelId="{36E8B6FA-152C-4EB1-A6EF-CFE45A29EDA7}" type="presParOf" srcId="{93D5B392-7629-4C30-B396-13B0DD8D7B08}" destId="{67512784-E529-464B-8271-406E41DEE190}" srcOrd="2" destOrd="0" presId="urn:microsoft.com/office/officeart/2005/8/layout/hList7"/>
    <dgm:cxn modelId="{C8C90809-26A9-4B80-AF17-1DFC290F6483}" type="presParOf" srcId="{93D5B392-7629-4C30-B396-13B0DD8D7B08}" destId="{E5EBFAA0-DFF7-4456-95F0-8733E388031A}" srcOrd="3" destOrd="0" presId="urn:microsoft.com/office/officeart/2005/8/layout/hList7"/>
    <dgm:cxn modelId="{DCFC9110-94A5-4CA6-9005-8219285A12A0}" type="presParOf" srcId="{84D15F2F-7E93-4033-8D58-888020DBD96D}" destId="{28AAC92D-144D-4F43-9A8A-07DFE1492336}" srcOrd="1" destOrd="0" presId="urn:microsoft.com/office/officeart/2005/8/layout/hList7"/>
    <dgm:cxn modelId="{39178099-EAC7-4830-B2FB-C29CA696E2EF}" type="presParOf" srcId="{84D15F2F-7E93-4033-8D58-888020DBD96D}" destId="{930E4E15-2D9F-4B58-A096-194C482F9F23}" srcOrd="2" destOrd="0" presId="urn:microsoft.com/office/officeart/2005/8/layout/hList7"/>
    <dgm:cxn modelId="{75CA127C-926E-4B8A-BC76-AFD6ADFFCBF7}" type="presParOf" srcId="{930E4E15-2D9F-4B58-A096-194C482F9F23}" destId="{4581475D-8288-4D13-AFCC-799D621637FB}" srcOrd="0" destOrd="0" presId="urn:microsoft.com/office/officeart/2005/8/layout/hList7"/>
    <dgm:cxn modelId="{B7F47ADF-3CCB-42E5-8883-A4C3165464AB}" type="presParOf" srcId="{930E4E15-2D9F-4B58-A096-194C482F9F23}" destId="{4D62E21C-CA91-445D-97E6-425D6E2012CC}" srcOrd="1" destOrd="0" presId="urn:microsoft.com/office/officeart/2005/8/layout/hList7"/>
    <dgm:cxn modelId="{BE23FA43-0EC4-45B2-8F45-7B01DC83B33C}" type="presParOf" srcId="{930E4E15-2D9F-4B58-A096-194C482F9F23}" destId="{A2DE3B1B-670E-4515-B236-826D53AC06AA}" srcOrd="2" destOrd="0" presId="urn:microsoft.com/office/officeart/2005/8/layout/hList7"/>
    <dgm:cxn modelId="{9E7D8091-0DF5-41B0-8C03-E552D3D297C3}" type="presParOf" srcId="{930E4E15-2D9F-4B58-A096-194C482F9F23}" destId="{2E768F9E-671C-4A94-98E0-F59534F15892}" srcOrd="3" destOrd="0" presId="urn:microsoft.com/office/officeart/2005/8/layout/hList7"/>
    <dgm:cxn modelId="{5C6795C7-BAEC-4235-BE03-4526D4DA1E89}" type="presParOf" srcId="{84D15F2F-7E93-4033-8D58-888020DBD96D}" destId="{82EE8069-C62D-406A-8BBA-A6C102EE7B15}" srcOrd="3" destOrd="0" presId="urn:microsoft.com/office/officeart/2005/8/layout/hList7"/>
    <dgm:cxn modelId="{13B26269-77EA-4D04-ABD8-712B23290268}" type="presParOf" srcId="{84D15F2F-7E93-4033-8D58-888020DBD96D}" destId="{1C67D305-0CB2-492F-8117-B6B8B238AC6F}" srcOrd="4" destOrd="0" presId="urn:microsoft.com/office/officeart/2005/8/layout/hList7"/>
    <dgm:cxn modelId="{A0CAB423-4259-41CA-AAA6-611BE0504F8C}" type="presParOf" srcId="{1C67D305-0CB2-492F-8117-B6B8B238AC6F}" destId="{7B5CD1AB-F333-4294-83F9-869F91E698C4}" srcOrd="0" destOrd="0" presId="urn:microsoft.com/office/officeart/2005/8/layout/hList7"/>
    <dgm:cxn modelId="{C0FEC5E4-C011-4F44-8C09-1EA5396778F3}" type="presParOf" srcId="{1C67D305-0CB2-492F-8117-B6B8B238AC6F}" destId="{27B5DFA9-7F12-463D-9B69-77A6D5DCC3AE}" srcOrd="1" destOrd="0" presId="urn:microsoft.com/office/officeart/2005/8/layout/hList7"/>
    <dgm:cxn modelId="{D9721C8E-903F-479A-9A47-050E08B044A9}" type="presParOf" srcId="{1C67D305-0CB2-492F-8117-B6B8B238AC6F}" destId="{B3E53E7B-C4A8-46BC-A0B6-1F30503E7374}" srcOrd="2" destOrd="0" presId="urn:microsoft.com/office/officeart/2005/8/layout/hList7"/>
    <dgm:cxn modelId="{99C35D14-059B-4372-9394-35F672FB7EDD}" type="presParOf" srcId="{1C67D305-0CB2-492F-8117-B6B8B238AC6F}" destId="{CDBE89C7-6C95-40A2-A892-9F6871EDBF8B}" srcOrd="3" destOrd="0" presId="urn:microsoft.com/office/officeart/2005/8/layout/hList7"/>
    <dgm:cxn modelId="{97543E38-D503-442B-AEDA-B33373E22B12}" type="presParOf" srcId="{84D15F2F-7E93-4033-8D58-888020DBD96D}" destId="{9FF8C86F-C843-4319-878B-9521E4AAB9B5}" srcOrd="5" destOrd="0" presId="urn:microsoft.com/office/officeart/2005/8/layout/hList7"/>
    <dgm:cxn modelId="{0566166F-5768-474C-A458-773F5656ABA9}" type="presParOf" srcId="{84D15F2F-7E93-4033-8D58-888020DBD96D}" destId="{0EBE5D08-3A94-489B-9CCA-5EFF612C09BF}" srcOrd="6" destOrd="0" presId="urn:microsoft.com/office/officeart/2005/8/layout/hList7"/>
    <dgm:cxn modelId="{0ACF7D43-5490-4E86-964E-E2795BD9D34C}" type="presParOf" srcId="{0EBE5D08-3A94-489B-9CCA-5EFF612C09BF}" destId="{34BEF7D4-102C-4E6A-90B2-D9054C41B0CF}" srcOrd="0" destOrd="0" presId="urn:microsoft.com/office/officeart/2005/8/layout/hList7"/>
    <dgm:cxn modelId="{1FEB61E8-EAB7-4597-9685-BA356C7EC9D7}" type="presParOf" srcId="{0EBE5D08-3A94-489B-9CCA-5EFF612C09BF}" destId="{4B7FD80A-355C-4FD0-87AA-188C09F015BC}" srcOrd="1" destOrd="0" presId="urn:microsoft.com/office/officeart/2005/8/layout/hList7"/>
    <dgm:cxn modelId="{7B05AF28-9F3C-42B3-9C18-D0FFC48956B9}" type="presParOf" srcId="{0EBE5D08-3A94-489B-9CCA-5EFF612C09BF}" destId="{E0B52228-5EDC-46BB-BBF0-435395522551}" srcOrd="2" destOrd="0" presId="urn:microsoft.com/office/officeart/2005/8/layout/hList7"/>
    <dgm:cxn modelId="{832C6DA0-7ACD-4C59-B531-6ABC844CA2E5}" type="presParOf" srcId="{0EBE5D08-3A94-489B-9CCA-5EFF612C09BF}" destId="{10790918-3CBA-484A-B183-E8099AA3B95D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1844956-A3C7-4144-991E-E4FADF8F8D35}" type="doc">
      <dgm:prSet loTypeId="urn:microsoft.com/office/officeart/2008/layout/TitledPictureBlocks" loCatId="pictur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8BE29E26-A11E-43F9-A90D-ADB7543A886E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C8E3028F-909F-42BC-86A8-0A3EE12198E0}" type="parTrans" cxnId="{2760038D-3C50-43AA-A861-56720C4A5829}">
      <dgm:prSet/>
      <dgm:spPr/>
      <dgm:t>
        <a:bodyPr/>
        <a:lstStyle/>
        <a:p>
          <a:endParaRPr lang="zh-TW" altLang="en-US"/>
        </a:p>
      </dgm:t>
    </dgm:pt>
    <dgm:pt modelId="{5F11E765-2A1D-4EC3-8044-81A819B14B43}" type="sibTrans" cxnId="{2760038D-3C50-43AA-A861-56720C4A5829}">
      <dgm:prSet/>
      <dgm:spPr/>
      <dgm:t>
        <a:bodyPr/>
        <a:lstStyle/>
        <a:p>
          <a:endParaRPr lang="zh-TW" altLang="en-US"/>
        </a:p>
      </dgm:t>
    </dgm:pt>
    <dgm:pt modelId="{50D13517-40EE-4507-A57E-117546A423D6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B40A5953-F2C0-4DC1-A7CA-4898A9DF1E42}" type="parTrans" cxnId="{CC1C5183-8D3F-4DF3-A8B2-A1EFA0647B9F}">
      <dgm:prSet/>
      <dgm:spPr/>
      <dgm:t>
        <a:bodyPr/>
        <a:lstStyle/>
        <a:p>
          <a:endParaRPr lang="zh-TW" altLang="en-US"/>
        </a:p>
      </dgm:t>
    </dgm:pt>
    <dgm:pt modelId="{2F3A7B78-A906-4320-857B-563A83E41C07}" type="sibTrans" cxnId="{CC1C5183-8D3F-4DF3-A8B2-A1EFA0647B9F}">
      <dgm:prSet/>
      <dgm:spPr/>
      <dgm:t>
        <a:bodyPr/>
        <a:lstStyle/>
        <a:p>
          <a:endParaRPr lang="zh-TW" altLang="en-US"/>
        </a:p>
      </dgm:t>
    </dgm:pt>
    <dgm:pt modelId="{BE80A819-4A18-4559-837A-226CBF041DCB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5F6C6AE7-8862-4663-A744-1AF2C0307242}" type="parTrans" cxnId="{21BBC903-213A-4DCC-B84E-3A99BD453BF9}">
      <dgm:prSet/>
      <dgm:spPr/>
      <dgm:t>
        <a:bodyPr/>
        <a:lstStyle/>
        <a:p>
          <a:endParaRPr lang="zh-TW" altLang="en-US"/>
        </a:p>
      </dgm:t>
    </dgm:pt>
    <dgm:pt modelId="{103F9F40-1F5B-4B2B-AAD3-C2F0B14F5AC4}" type="sibTrans" cxnId="{21BBC903-213A-4DCC-B84E-3A99BD453BF9}">
      <dgm:prSet/>
      <dgm:spPr/>
      <dgm:t>
        <a:bodyPr/>
        <a:lstStyle/>
        <a:p>
          <a:endParaRPr lang="zh-TW" altLang="en-US"/>
        </a:p>
      </dgm:t>
    </dgm:pt>
    <dgm:pt modelId="{FEBCA194-91E8-42AE-BA19-FFFB1FA6B5AF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CCB110CC-F4A1-45AF-9B34-FF58650206C1}" type="parTrans" cxnId="{C7FA4F75-12A8-4136-BC14-1846A7F4D7A6}">
      <dgm:prSet/>
      <dgm:spPr/>
      <dgm:t>
        <a:bodyPr/>
        <a:lstStyle/>
        <a:p>
          <a:endParaRPr lang="zh-TW" altLang="en-US"/>
        </a:p>
      </dgm:t>
    </dgm:pt>
    <dgm:pt modelId="{5A05C56B-B450-4A44-81C1-F29801797A01}" type="sibTrans" cxnId="{C7FA4F75-12A8-4136-BC14-1846A7F4D7A6}">
      <dgm:prSet/>
      <dgm:spPr/>
      <dgm:t>
        <a:bodyPr/>
        <a:lstStyle/>
        <a:p>
          <a:endParaRPr lang="zh-TW" altLang="en-US"/>
        </a:p>
      </dgm:t>
    </dgm:pt>
    <dgm:pt modelId="{4B0DBB3B-C08C-471D-81B0-B283D501FE1E}" type="pres">
      <dgm:prSet presAssocID="{E1844956-A3C7-4144-991E-E4FADF8F8D35}" presName="rootNode" presStyleCnt="0">
        <dgm:presLayoutVars>
          <dgm:chMax/>
          <dgm:chPref/>
          <dgm:dir/>
          <dgm:animLvl val="lvl"/>
        </dgm:presLayoutVars>
      </dgm:prSet>
      <dgm:spPr/>
    </dgm:pt>
    <dgm:pt modelId="{83486D80-9211-4DEF-B7DC-517107814547}" type="pres">
      <dgm:prSet presAssocID="{8BE29E26-A11E-43F9-A90D-ADB7543A886E}" presName="composite" presStyleCnt="0"/>
      <dgm:spPr/>
    </dgm:pt>
    <dgm:pt modelId="{00AE19A7-F268-4DF9-81F9-6D99B4931DA0}" type="pres">
      <dgm:prSet presAssocID="{8BE29E26-A11E-43F9-A90D-ADB7543A886E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7A75BE47-6E4D-4815-9F9B-8B2B395E95E8}" type="pres">
      <dgm:prSet presAssocID="{8BE29E26-A11E-43F9-A90D-ADB7543A886E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B90E88E-63D6-49CB-A6A2-302203F615FC}" type="pres">
      <dgm:prSet presAssocID="{8BE29E26-A11E-43F9-A90D-ADB7543A886E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014632FF-0D5D-42C0-8E88-E2CFC0D78B86}" type="pres">
      <dgm:prSet presAssocID="{5F11E765-2A1D-4EC3-8044-81A819B14B43}" presName="sibTrans" presStyleCnt="0"/>
      <dgm:spPr/>
    </dgm:pt>
    <dgm:pt modelId="{3A85ADF1-A404-44F7-B38D-77387D29730B}" type="pres">
      <dgm:prSet presAssocID="{BE80A819-4A18-4559-837A-226CBF041DCB}" presName="composite" presStyleCnt="0"/>
      <dgm:spPr/>
    </dgm:pt>
    <dgm:pt modelId="{EBA9A449-8815-42D7-9E9E-E32CDCF4FBCB}" type="pres">
      <dgm:prSet presAssocID="{BE80A819-4A18-4559-837A-226CBF041DCB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37B6C56F-B829-4BD3-B3F3-9A5688A98E42}" type="pres">
      <dgm:prSet presAssocID="{BE80A819-4A18-4559-837A-226CBF041DCB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9DF41C1-5DE3-4F87-A3D5-998E2AC2DB68}" type="pres">
      <dgm:prSet presAssocID="{BE80A819-4A18-4559-837A-226CBF041DCB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2760038D-3C50-43AA-A861-56720C4A5829}" srcId="{E1844956-A3C7-4144-991E-E4FADF8F8D35}" destId="{8BE29E26-A11E-43F9-A90D-ADB7543A886E}" srcOrd="0" destOrd="0" parTransId="{C8E3028F-909F-42BC-86A8-0A3EE12198E0}" sibTransId="{5F11E765-2A1D-4EC3-8044-81A819B14B43}"/>
    <dgm:cxn modelId="{C7FA4F75-12A8-4136-BC14-1846A7F4D7A6}" srcId="{BE80A819-4A18-4559-837A-226CBF041DCB}" destId="{FEBCA194-91E8-42AE-BA19-FFFB1FA6B5AF}" srcOrd="0" destOrd="0" parTransId="{CCB110CC-F4A1-45AF-9B34-FF58650206C1}" sibTransId="{5A05C56B-B450-4A44-81C1-F29801797A01}"/>
    <dgm:cxn modelId="{CC1C5183-8D3F-4DF3-A8B2-A1EFA0647B9F}" srcId="{8BE29E26-A11E-43F9-A90D-ADB7543A886E}" destId="{50D13517-40EE-4507-A57E-117546A423D6}" srcOrd="0" destOrd="0" parTransId="{B40A5953-F2C0-4DC1-A7CA-4898A9DF1E42}" sibTransId="{2F3A7B78-A906-4320-857B-563A83E41C07}"/>
    <dgm:cxn modelId="{21BBC903-213A-4DCC-B84E-3A99BD453BF9}" srcId="{E1844956-A3C7-4144-991E-E4FADF8F8D35}" destId="{BE80A819-4A18-4559-837A-226CBF041DCB}" srcOrd="1" destOrd="0" parTransId="{5F6C6AE7-8862-4663-A744-1AF2C0307242}" sibTransId="{103F9F40-1F5B-4B2B-AAD3-C2F0B14F5AC4}"/>
    <dgm:cxn modelId="{C3CEEFE0-D05D-4A43-97CE-2F16BFEC1DD5}" type="presOf" srcId="{8BE29E26-A11E-43F9-A90D-ADB7543A886E}" destId="{00AE19A7-F268-4DF9-81F9-6D99B4931DA0}" srcOrd="0" destOrd="0" presId="urn:microsoft.com/office/officeart/2008/layout/TitledPictureBlocks"/>
    <dgm:cxn modelId="{BA82CBD3-13CF-4BFF-91D1-3517F15F5B9D}" type="presOf" srcId="{FEBCA194-91E8-42AE-BA19-FFFB1FA6B5AF}" destId="{89DF41C1-5DE3-4F87-A3D5-998E2AC2DB68}" srcOrd="0" destOrd="0" presId="urn:microsoft.com/office/officeart/2008/layout/TitledPictureBlocks"/>
    <dgm:cxn modelId="{89B44C7C-3ACF-4851-BC87-086FD831A790}" type="presOf" srcId="{BE80A819-4A18-4559-837A-226CBF041DCB}" destId="{EBA9A449-8815-42D7-9E9E-E32CDCF4FBCB}" srcOrd="0" destOrd="0" presId="urn:microsoft.com/office/officeart/2008/layout/TitledPictureBlocks"/>
    <dgm:cxn modelId="{CB3D4BD1-EA7A-48A5-871E-7261F799714C}" type="presOf" srcId="{E1844956-A3C7-4144-991E-E4FADF8F8D35}" destId="{4B0DBB3B-C08C-471D-81B0-B283D501FE1E}" srcOrd="0" destOrd="0" presId="urn:microsoft.com/office/officeart/2008/layout/TitledPictureBlocks"/>
    <dgm:cxn modelId="{A6FB7BB6-FB79-451E-89BE-6DA4C637D0E5}" type="presOf" srcId="{50D13517-40EE-4507-A57E-117546A423D6}" destId="{BB90E88E-63D6-49CB-A6A2-302203F615FC}" srcOrd="0" destOrd="0" presId="urn:microsoft.com/office/officeart/2008/layout/TitledPictureBlocks"/>
    <dgm:cxn modelId="{56DF4F5B-B252-433C-8CB1-8A795B94282C}" type="presParOf" srcId="{4B0DBB3B-C08C-471D-81B0-B283D501FE1E}" destId="{83486D80-9211-4DEF-B7DC-517107814547}" srcOrd="0" destOrd="0" presId="urn:microsoft.com/office/officeart/2008/layout/TitledPictureBlocks"/>
    <dgm:cxn modelId="{EE207564-E51F-4CCB-BB93-C37618620AA3}" type="presParOf" srcId="{83486D80-9211-4DEF-B7DC-517107814547}" destId="{00AE19A7-F268-4DF9-81F9-6D99B4931DA0}" srcOrd="0" destOrd="0" presId="urn:microsoft.com/office/officeart/2008/layout/TitledPictureBlocks"/>
    <dgm:cxn modelId="{A34C8A45-A343-45E5-B291-B3E6535ABB00}" type="presParOf" srcId="{83486D80-9211-4DEF-B7DC-517107814547}" destId="{7A75BE47-6E4D-4815-9F9B-8B2B395E95E8}" srcOrd="1" destOrd="0" presId="urn:microsoft.com/office/officeart/2008/layout/TitledPictureBlocks"/>
    <dgm:cxn modelId="{221C5FF6-B4D0-4A38-A256-B7AB2FA25055}" type="presParOf" srcId="{83486D80-9211-4DEF-B7DC-517107814547}" destId="{BB90E88E-63D6-49CB-A6A2-302203F615FC}" srcOrd="2" destOrd="0" presId="urn:microsoft.com/office/officeart/2008/layout/TitledPictureBlocks"/>
    <dgm:cxn modelId="{01774365-127A-4DD7-B9C3-0108E746624B}" type="presParOf" srcId="{4B0DBB3B-C08C-471D-81B0-B283D501FE1E}" destId="{014632FF-0D5D-42C0-8E88-E2CFC0D78B86}" srcOrd="1" destOrd="0" presId="urn:microsoft.com/office/officeart/2008/layout/TitledPictureBlocks"/>
    <dgm:cxn modelId="{6275715F-0D06-42A6-A22F-1D6508DA4907}" type="presParOf" srcId="{4B0DBB3B-C08C-471D-81B0-B283D501FE1E}" destId="{3A85ADF1-A404-44F7-B38D-77387D29730B}" srcOrd="2" destOrd="0" presId="urn:microsoft.com/office/officeart/2008/layout/TitledPictureBlocks"/>
    <dgm:cxn modelId="{312B90CD-CD50-4752-8228-15FA2779C8DF}" type="presParOf" srcId="{3A85ADF1-A404-44F7-B38D-77387D29730B}" destId="{EBA9A449-8815-42D7-9E9E-E32CDCF4FBCB}" srcOrd="0" destOrd="0" presId="urn:microsoft.com/office/officeart/2008/layout/TitledPictureBlocks"/>
    <dgm:cxn modelId="{B89BD6A5-AF67-4800-A693-7FE4469F73CB}" type="presParOf" srcId="{3A85ADF1-A404-44F7-B38D-77387D29730B}" destId="{37B6C56F-B829-4BD3-B3F3-9A5688A98E42}" srcOrd="1" destOrd="0" presId="urn:microsoft.com/office/officeart/2008/layout/TitledPictureBlocks"/>
    <dgm:cxn modelId="{917DBE2B-9D8A-4E6D-9A52-1A2A7574DABE}" type="presParOf" srcId="{3A85ADF1-A404-44F7-B38D-77387D29730B}" destId="{89DF41C1-5DE3-4F87-A3D5-998E2AC2DB68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E70BF05-23F8-48F1-89A1-6521514BCF1B}" type="doc">
      <dgm:prSet loTypeId="urn:microsoft.com/office/officeart/2005/8/layout/radial2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8165C82B-C895-4FD6-84FB-1E4A8F50B09F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9880840B-AE5D-40C0-BE82-9E88EABF185C}" type="parTrans" cxnId="{73D369B1-12F9-48B2-8FFD-D0C3EB43E36D}">
      <dgm:prSet/>
      <dgm:spPr/>
      <dgm:t>
        <a:bodyPr/>
        <a:lstStyle/>
        <a:p>
          <a:endParaRPr lang="zh-TW" altLang="en-US"/>
        </a:p>
      </dgm:t>
    </dgm:pt>
    <dgm:pt modelId="{5A62BB58-514A-4743-8D7B-2A0B7B98C0D9}" type="sibTrans" cxnId="{73D369B1-12F9-48B2-8FFD-D0C3EB43E36D}">
      <dgm:prSet/>
      <dgm:spPr/>
      <dgm:t>
        <a:bodyPr/>
        <a:lstStyle/>
        <a:p>
          <a:endParaRPr lang="zh-TW" altLang="en-US"/>
        </a:p>
      </dgm:t>
    </dgm:pt>
    <dgm:pt modelId="{FCCB7342-D877-4E1E-BEA0-F29A674DB6A7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DECB6CE7-545B-46EF-942A-F10E8A382807}" type="parTrans" cxnId="{75A1470F-975C-46B3-BF82-63DB11956700}">
      <dgm:prSet/>
      <dgm:spPr/>
      <dgm:t>
        <a:bodyPr/>
        <a:lstStyle/>
        <a:p>
          <a:endParaRPr lang="zh-TW" altLang="en-US"/>
        </a:p>
      </dgm:t>
    </dgm:pt>
    <dgm:pt modelId="{AFC0A935-234F-4B1F-8A9A-9C887A668E58}" type="sibTrans" cxnId="{75A1470F-975C-46B3-BF82-63DB11956700}">
      <dgm:prSet/>
      <dgm:spPr/>
      <dgm:t>
        <a:bodyPr/>
        <a:lstStyle/>
        <a:p>
          <a:endParaRPr lang="zh-TW" altLang="en-US"/>
        </a:p>
      </dgm:t>
    </dgm:pt>
    <dgm:pt modelId="{A80EBD9D-EA49-4C0B-8B04-A01D7B1B0C0F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AA661099-8E0D-40C7-BBB1-4CF7314B4F87}" type="parTrans" cxnId="{C5C5B73A-D598-4923-8975-CFF8ECB5FAE2}">
      <dgm:prSet/>
      <dgm:spPr/>
      <dgm:t>
        <a:bodyPr/>
        <a:lstStyle/>
        <a:p>
          <a:endParaRPr lang="zh-TW" altLang="en-US"/>
        </a:p>
      </dgm:t>
    </dgm:pt>
    <dgm:pt modelId="{E4610C94-0527-42EF-BA8F-772E17472F75}" type="sibTrans" cxnId="{C5C5B73A-D598-4923-8975-CFF8ECB5FAE2}">
      <dgm:prSet/>
      <dgm:spPr/>
      <dgm:t>
        <a:bodyPr/>
        <a:lstStyle/>
        <a:p>
          <a:endParaRPr lang="zh-TW" altLang="en-US"/>
        </a:p>
      </dgm:t>
    </dgm:pt>
    <dgm:pt modelId="{C20DDE4C-9682-4C88-A255-10B4DF7D885C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D1A3A816-646B-42F0-B5B7-9F0CE40718D5}" type="parTrans" cxnId="{BD6D7B8E-DE6A-450A-A6F8-B7A6BA4BC890}">
      <dgm:prSet/>
      <dgm:spPr/>
      <dgm:t>
        <a:bodyPr/>
        <a:lstStyle/>
        <a:p>
          <a:endParaRPr lang="zh-TW" altLang="en-US"/>
        </a:p>
      </dgm:t>
    </dgm:pt>
    <dgm:pt modelId="{2382AF34-D585-4FE6-A9A5-54C49E16C38B}" type="sibTrans" cxnId="{BD6D7B8E-DE6A-450A-A6F8-B7A6BA4BC890}">
      <dgm:prSet/>
      <dgm:spPr/>
      <dgm:t>
        <a:bodyPr/>
        <a:lstStyle/>
        <a:p>
          <a:endParaRPr lang="zh-TW" altLang="en-US"/>
        </a:p>
      </dgm:t>
    </dgm:pt>
    <dgm:pt modelId="{723092A9-F1EF-4F74-892B-16180A712DB7}">
      <dgm:prSet custT="1"/>
      <dgm:spPr/>
      <dgm:t>
        <a:bodyPr/>
        <a:lstStyle/>
        <a:p>
          <a:pPr rtl="0"/>
          <a:r>
            <a:rPr lang="zh-TW" altLang="en-US" sz="1400" dirty="0" smtClean="0"/>
            <a:t>你的防疫觀念正確嗎？</a:t>
          </a:r>
          <a:endParaRPr lang="zh-TW" altLang="en-US" sz="1400" dirty="0"/>
        </a:p>
      </dgm:t>
    </dgm:pt>
    <dgm:pt modelId="{509FEC9C-861C-40B3-9EEC-F98AEA75F7F5}" type="parTrans" cxnId="{E9F96B07-90E1-4518-80D4-21963B17585C}">
      <dgm:prSet/>
      <dgm:spPr/>
      <dgm:t>
        <a:bodyPr/>
        <a:lstStyle/>
        <a:p>
          <a:endParaRPr lang="zh-TW" altLang="en-US"/>
        </a:p>
      </dgm:t>
    </dgm:pt>
    <dgm:pt modelId="{E0A22D63-646A-4DF4-812C-9779B2B4E8A9}" type="sibTrans" cxnId="{E9F96B07-90E1-4518-80D4-21963B17585C}">
      <dgm:prSet/>
      <dgm:spPr/>
      <dgm:t>
        <a:bodyPr/>
        <a:lstStyle/>
        <a:p>
          <a:endParaRPr lang="zh-TW" altLang="en-US"/>
        </a:p>
      </dgm:t>
    </dgm:pt>
    <dgm:pt modelId="{C19E8BB4-0D78-4BB2-87FF-61DE531CE061}">
      <dgm:prSet custT="1"/>
      <dgm:spPr/>
      <dgm:t>
        <a:bodyPr/>
        <a:lstStyle/>
        <a:p>
          <a:pPr rtl="0"/>
          <a:r>
            <a:rPr lang="zh-TW" altLang="en-US" sz="1400" dirty="0" smtClean="0"/>
            <a:t>擊敗新冠病毒，健康久久！</a:t>
          </a:r>
          <a:endParaRPr lang="zh-TW" altLang="en-US" sz="1400" dirty="0"/>
        </a:p>
      </dgm:t>
    </dgm:pt>
    <dgm:pt modelId="{F639C92F-FC6B-451F-98EB-ED2AFFB495D9}" type="parTrans" cxnId="{2B260EC3-A7D3-4306-8B3A-A1C7A65D512C}">
      <dgm:prSet/>
      <dgm:spPr/>
      <dgm:t>
        <a:bodyPr/>
        <a:lstStyle/>
        <a:p>
          <a:endParaRPr lang="zh-TW" altLang="en-US"/>
        </a:p>
      </dgm:t>
    </dgm:pt>
    <dgm:pt modelId="{8D501615-5648-4CFC-8D55-98382E994343}" type="sibTrans" cxnId="{2B260EC3-A7D3-4306-8B3A-A1C7A65D512C}">
      <dgm:prSet/>
      <dgm:spPr/>
      <dgm:t>
        <a:bodyPr/>
        <a:lstStyle/>
        <a:p>
          <a:endParaRPr lang="zh-TW" altLang="en-US"/>
        </a:p>
      </dgm:t>
    </dgm:pt>
    <dgm:pt modelId="{40720E12-87E0-4F08-9754-2713E4A3EFF8}">
      <dgm:prSet/>
      <dgm:spPr/>
      <dgm:t>
        <a:bodyPr/>
        <a:lstStyle/>
        <a:p>
          <a:r>
            <a:rPr lang="zh-TW" altLang="en-US" dirty="0" smtClean="0"/>
            <a:t>防疫影片</a:t>
          </a:r>
          <a:endParaRPr lang="zh-TW" altLang="en-US" dirty="0"/>
        </a:p>
      </dgm:t>
    </dgm:pt>
    <dgm:pt modelId="{3A5E6D89-71C8-4D88-908C-07AA9DC1B297}" type="parTrans" cxnId="{4694471C-7051-4210-9055-63DF3FDC5724}">
      <dgm:prSet/>
      <dgm:spPr/>
      <dgm:t>
        <a:bodyPr/>
        <a:lstStyle/>
        <a:p>
          <a:endParaRPr lang="zh-TW" altLang="en-US"/>
        </a:p>
      </dgm:t>
    </dgm:pt>
    <dgm:pt modelId="{4C87C2CC-6D69-4F51-879B-05F3DBA38A5A}" type="sibTrans" cxnId="{4694471C-7051-4210-9055-63DF3FDC5724}">
      <dgm:prSet/>
      <dgm:spPr/>
      <dgm:t>
        <a:bodyPr/>
        <a:lstStyle/>
        <a:p>
          <a:endParaRPr lang="zh-TW" altLang="en-US"/>
        </a:p>
      </dgm:t>
    </dgm:pt>
    <dgm:pt modelId="{5A9F9B73-27C4-4A18-B06F-2A33B69D40CF}">
      <dgm:prSet/>
      <dgm:spPr/>
      <dgm:t>
        <a:bodyPr/>
        <a:lstStyle/>
        <a:p>
          <a:r>
            <a:rPr lang="zh-TW" altLang="en-US" smtClean="0"/>
            <a:t>觀賞</a:t>
          </a:r>
          <a:r>
            <a:rPr lang="zh-TW" altLang="en-US" dirty="0" smtClean="0"/>
            <a:t>防疫影片</a:t>
          </a:r>
        </a:p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2F1FDB5F-4B59-4356-8046-241D137C666A}" type="parTrans" cxnId="{7C3632D9-575F-496E-8593-621BF8A04C2A}">
      <dgm:prSet/>
      <dgm:spPr/>
      <dgm:t>
        <a:bodyPr/>
        <a:lstStyle/>
        <a:p>
          <a:endParaRPr lang="zh-TW" altLang="en-US"/>
        </a:p>
      </dgm:t>
    </dgm:pt>
    <dgm:pt modelId="{76FA7F55-0715-4439-8938-F42740528D7B}" type="sibTrans" cxnId="{7C3632D9-575F-496E-8593-621BF8A04C2A}">
      <dgm:prSet/>
      <dgm:spPr/>
      <dgm:t>
        <a:bodyPr/>
        <a:lstStyle/>
        <a:p>
          <a:endParaRPr lang="zh-TW" altLang="en-US"/>
        </a:p>
      </dgm:t>
    </dgm:pt>
    <dgm:pt modelId="{E51CAE78-FCC9-476B-AFD3-4C0BF781A83E}" type="pres">
      <dgm:prSet presAssocID="{6E70BF05-23F8-48F1-89A1-6521514BCF1B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9B732C9D-86AC-4F7D-8FD5-4BD1F6A2EEAD}" type="pres">
      <dgm:prSet presAssocID="{6E70BF05-23F8-48F1-89A1-6521514BCF1B}" presName="cycle" presStyleCnt="0"/>
      <dgm:spPr/>
    </dgm:pt>
    <dgm:pt modelId="{EE43B0B6-5125-4DD8-8D43-A5B784F606F5}" type="pres">
      <dgm:prSet presAssocID="{6E70BF05-23F8-48F1-89A1-6521514BCF1B}" presName="centerShape" presStyleCnt="0"/>
      <dgm:spPr/>
    </dgm:pt>
    <dgm:pt modelId="{EEEC42BC-7139-4872-A2F8-C7911959FFAE}" type="pres">
      <dgm:prSet presAssocID="{6E70BF05-23F8-48F1-89A1-6521514BCF1B}" presName="connSite" presStyleLbl="node1" presStyleIdx="0" presStyleCnt="4"/>
      <dgm:spPr/>
    </dgm:pt>
    <dgm:pt modelId="{B2B5616B-FAA3-4CEE-9AB1-979E09C509F7}" type="pres">
      <dgm:prSet presAssocID="{6E70BF05-23F8-48F1-89A1-6521514BCF1B}" presName="visible" presStyleLbl="node1" presStyleIdx="0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A6F0046-80C9-4AF2-98D8-4D3BCC513D3F}" type="pres">
      <dgm:prSet presAssocID="{9880840B-AE5D-40C0-BE82-9E88EABF185C}" presName="Name25" presStyleLbl="parChTrans1D1" presStyleIdx="0" presStyleCnt="3"/>
      <dgm:spPr/>
    </dgm:pt>
    <dgm:pt modelId="{5DD3B2CF-73F7-45FB-B0F9-B3A610FF85E4}" type="pres">
      <dgm:prSet presAssocID="{8165C82B-C895-4FD6-84FB-1E4A8F50B09F}" presName="node" presStyleCnt="0"/>
      <dgm:spPr/>
    </dgm:pt>
    <dgm:pt modelId="{98EB4092-F4B0-4FBE-8223-FD39C4E23D73}" type="pres">
      <dgm:prSet presAssocID="{8165C82B-C895-4FD6-84FB-1E4A8F50B09F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E8E05128-0D4C-4C42-895E-DFF946D03869}" type="pres">
      <dgm:prSet presAssocID="{8165C82B-C895-4FD6-84FB-1E4A8F50B09F}" presName="childNode" presStyleLbl="revTx" presStyleIdx="0" presStyleCnt="3">
        <dgm:presLayoutVars>
          <dgm:bulletEnabled val="1"/>
        </dgm:presLayoutVars>
      </dgm:prSet>
      <dgm:spPr/>
    </dgm:pt>
    <dgm:pt modelId="{1FA67D8A-5C21-4513-8539-ABDECF7F63B3}" type="pres">
      <dgm:prSet presAssocID="{D1A3A816-646B-42F0-B5B7-9F0CE40718D5}" presName="Name25" presStyleLbl="parChTrans1D1" presStyleIdx="1" presStyleCnt="3"/>
      <dgm:spPr/>
    </dgm:pt>
    <dgm:pt modelId="{5943D8CD-9B26-4FA3-84E5-77418C00D438}" type="pres">
      <dgm:prSet presAssocID="{C20DDE4C-9682-4C88-A255-10B4DF7D885C}" presName="node" presStyleCnt="0"/>
      <dgm:spPr/>
    </dgm:pt>
    <dgm:pt modelId="{E861D8A4-FE48-4627-9179-EC43368EE486}" type="pres">
      <dgm:prSet presAssocID="{C20DDE4C-9682-4C88-A255-10B4DF7D885C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BFBF02B-9372-4EA2-A7DD-D002FCFA2BEA}" type="pres">
      <dgm:prSet presAssocID="{C20DDE4C-9682-4C88-A255-10B4DF7D885C}" presName="childNode" presStyleLbl="revTx" presStyleIdx="1" presStyleCnt="3">
        <dgm:presLayoutVars>
          <dgm:bulletEnabled val="1"/>
        </dgm:presLayoutVars>
      </dgm:prSet>
      <dgm:spPr/>
    </dgm:pt>
    <dgm:pt modelId="{50899176-2782-41C2-81C3-81F62FD77AE7}" type="pres">
      <dgm:prSet presAssocID="{3A5E6D89-71C8-4D88-908C-07AA9DC1B297}" presName="Name25" presStyleLbl="parChTrans1D1" presStyleIdx="2" presStyleCnt="3"/>
      <dgm:spPr/>
    </dgm:pt>
    <dgm:pt modelId="{A6FE1A9C-C6E7-4E33-82C2-4E6698019F92}" type="pres">
      <dgm:prSet presAssocID="{40720E12-87E0-4F08-9754-2713E4A3EFF8}" presName="node" presStyleCnt="0"/>
      <dgm:spPr/>
    </dgm:pt>
    <dgm:pt modelId="{9DC7F690-9F57-4D20-97C0-BB8CE89D9F97}" type="pres">
      <dgm:prSet presAssocID="{40720E12-87E0-4F08-9754-2713E4A3EFF8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FDFD2D3-DA4C-41E4-BD11-6D4F2BB76828}" type="pres">
      <dgm:prSet presAssocID="{40720E12-87E0-4F08-9754-2713E4A3EFF8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2B260EC3-A7D3-4306-8B3A-A1C7A65D512C}" srcId="{C20DDE4C-9682-4C88-A255-10B4DF7D885C}" destId="{C19E8BB4-0D78-4BB2-87FF-61DE531CE061}" srcOrd="1" destOrd="0" parTransId="{F639C92F-FC6B-451F-98EB-ED2AFFB495D9}" sibTransId="{8D501615-5648-4CFC-8D55-98382E994343}"/>
    <dgm:cxn modelId="{E62EA810-70DE-4EAA-B7F3-29AFED25C879}" type="presOf" srcId="{A80EBD9D-EA49-4C0B-8B04-A01D7B1B0C0F}" destId="{E8E05128-0D4C-4C42-895E-DFF946D03869}" srcOrd="0" destOrd="1" presId="urn:microsoft.com/office/officeart/2005/8/layout/radial2"/>
    <dgm:cxn modelId="{7C3632D9-575F-496E-8593-621BF8A04C2A}" srcId="{40720E12-87E0-4F08-9754-2713E4A3EFF8}" destId="{5A9F9B73-27C4-4A18-B06F-2A33B69D40CF}" srcOrd="0" destOrd="0" parTransId="{2F1FDB5F-4B59-4356-8046-241D137C666A}" sibTransId="{76FA7F55-0715-4439-8938-F42740528D7B}"/>
    <dgm:cxn modelId="{0CEA863B-2D90-4379-8E1B-8C499E76CD6F}" type="presOf" srcId="{C19E8BB4-0D78-4BB2-87FF-61DE531CE061}" destId="{EBFBF02B-9372-4EA2-A7DD-D002FCFA2BEA}" srcOrd="0" destOrd="1" presId="urn:microsoft.com/office/officeart/2005/8/layout/radial2"/>
    <dgm:cxn modelId="{73D369B1-12F9-48B2-8FFD-D0C3EB43E36D}" srcId="{6E70BF05-23F8-48F1-89A1-6521514BCF1B}" destId="{8165C82B-C895-4FD6-84FB-1E4A8F50B09F}" srcOrd="0" destOrd="0" parTransId="{9880840B-AE5D-40C0-BE82-9E88EABF185C}" sibTransId="{5A62BB58-514A-4743-8D7B-2A0B7B98C0D9}"/>
    <dgm:cxn modelId="{4694471C-7051-4210-9055-63DF3FDC5724}" srcId="{6E70BF05-23F8-48F1-89A1-6521514BCF1B}" destId="{40720E12-87E0-4F08-9754-2713E4A3EFF8}" srcOrd="2" destOrd="0" parTransId="{3A5E6D89-71C8-4D88-908C-07AA9DC1B297}" sibTransId="{4C87C2CC-6D69-4F51-879B-05F3DBA38A5A}"/>
    <dgm:cxn modelId="{6CD8830A-69DD-4623-A2BF-8819C6A1984B}" type="presOf" srcId="{C20DDE4C-9682-4C88-A255-10B4DF7D885C}" destId="{E861D8A4-FE48-4627-9179-EC43368EE486}" srcOrd="0" destOrd="0" presId="urn:microsoft.com/office/officeart/2005/8/layout/radial2"/>
    <dgm:cxn modelId="{5E908B12-DE30-4A98-ADC2-4D5A49FA394C}" type="presOf" srcId="{8165C82B-C895-4FD6-84FB-1E4A8F50B09F}" destId="{98EB4092-F4B0-4FBE-8223-FD39C4E23D73}" srcOrd="0" destOrd="0" presId="urn:microsoft.com/office/officeart/2005/8/layout/radial2"/>
    <dgm:cxn modelId="{37BD0D93-1D9D-4CBF-9BEB-3481058BD15A}" type="presOf" srcId="{40720E12-87E0-4F08-9754-2713E4A3EFF8}" destId="{9DC7F690-9F57-4D20-97C0-BB8CE89D9F97}" srcOrd="0" destOrd="0" presId="urn:microsoft.com/office/officeart/2005/8/layout/radial2"/>
    <dgm:cxn modelId="{9D9D0B5A-25CA-4812-81FA-E68F848037D7}" type="presOf" srcId="{FCCB7342-D877-4E1E-BEA0-F29A674DB6A7}" destId="{E8E05128-0D4C-4C42-895E-DFF946D03869}" srcOrd="0" destOrd="0" presId="urn:microsoft.com/office/officeart/2005/8/layout/radial2"/>
    <dgm:cxn modelId="{C5C5B73A-D598-4923-8975-CFF8ECB5FAE2}" srcId="{8165C82B-C895-4FD6-84FB-1E4A8F50B09F}" destId="{A80EBD9D-EA49-4C0B-8B04-A01D7B1B0C0F}" srcOrd="1" destOrd="0" parTransId="{AA661099-8E0D-40C7-BBB1-4CF7314B4F87}" sibTransId="{E4610C94-0527-42EF-BA8F-772E17472F75}"/>
    <dgm:cxn modelId="{561238CD-38C7-4A2D-AE6E-211278695A2E}" type="presOf" srcId="{6E70BF05-23F8-48F1-89A1-6521514BCF1B}" destId="{E51CAE78-FCC9-476B-AFD3-4C0BF781A83E}" srcOrd="0" destOrd="0" presId="urn:microsoft.com/office/officeart/2005/8/layout/radial2"/>
    <dgm:cxn modelId="{8B3013C3-BF62-495B-96A9-EBE9702488E6}" type="presOf" srcId="{D1A3A816-646B-42F0-B5B7-9F0CE40718D5}" destId="{1FA67D8A-5C21-4513-8539-ABDECF7F63B3}" srcOrd="0" destOrd="0" presId="urn:microsoft.com/office/officeart/2005/8/layout/radial2"/>
    <dgm:cxn modelId="{20B65DEF-EB39-4E40-B2A6-91579F506FD5}" type="presOf" srcId="{3A5E6D89-71C8-4D88-908C-07AA9DC1B297}" destId="{50899176-2782-41C2-81C3-81F62FD77AE7}" srcOrd="0" destOrd="0" presId="urn:microsoft.com/office/officeart/2005/8/layout/radial2"/>
    <dgm:cxn modelId="{E9F96B07-90E1-4518-80D4-21963B17585C}" srcId="{C20DDE4C-9682-4C88-A255-10B4DF7D885C}" destId="{723092A9-F1EF-4F74-892B-16180A712DB7}" srcOrd="0" destOrd="0" parTransId="{509FEC9C-861C-40B3-9EEC-F98AEA75F7F5}" sibTransId="{E0A22D63-646A-4DF4-812C-9779B2B4E8A9}"/>
    <dgm:cxn modelId="{0B7C4B61-07A3-4A72-921E-1516E93FB495}" type="presOf" srcId="{9880840B-AE5D-40C0-BE82-9E88EABF185C}" destId="{FA6F0046-80C9-4AF2-98D8-4D3BCC513D3F}" srcOrd="0" destOrd="0" presId="urn:microsoft.com/office/officeart/2005/8/layout/radial2"/>
    <dgm:cxn modelId="{BD6D7B8E-DE6A-450A-A6F8-B7A6BA4BC890}" srcId="{6E70BF05-23F8-48F1-89A1-6521514BCF1B}" destId="{C20DDE4C-9682-4C88-A255-10B4DF7D885C}" srcOrd="1" destOrd="0" parTransId="{D1A3A816-646B-42F0-B5B7-9F0CE40718D5}" sibTransId="{2382AF34-D585-4FE6-A9A5-54C49E16C38B}"/>
    <dgm:cxn modelId="{A048255A-F87F-4C77-95CB-2E9CF9D97C1A}" type="presOf" srcId="{5A9F9B73-27C4-4A18-B06F-2A33B69D40CF}" destId="{6FDFD2D3-DA4C-41E4-BD11-6D4F2BB76828}" srcOrd="0" destOrd="0" presId="urn:microsoft.com/office/officeart/2005/8/layout/radial2"/>
    <dgm:cxn modelId="{3FAE9566-D948-4361-8D18-FBAF040B1651}" type="presOf" srcId="{723092A9-F1EF-4F74-892B-16180A712DB7}" destId="{EBFBF02B-9372-4EA2-A7DD-D002FCFA2BEA}" srcOrd="0" destOrd="0" presId="urn:microsoft.com/office/officeart/2005/8/layout/radial2"/>
    <dgm:cxn modelId="{75A1470F-975C-46B3-BF82-63DB11956700}" srcId="{8165C82B-C895-4FD6-84FB-1E4A8F50B09F}" destId="{FCCB7342-D877-4E1E-BEA0-F29A674DB6A7}" srcOrd="0" destOrd="0" parTransId="{DECB6CE7-545B-46EF-942A-F10E8A382807}" sibTransId="{AFC0A935-234F-4B1F-8A9A-9C887A668E58}"/>
    <dgm:cxn modelId="{ED4A731A-D169-4252-A618-9B0A8D61FB6B}" type="presParOf" srcId="{E51CAE78-FCC9-476B-AFD3-4C0BF781A83E}" destId="{9B732C9D-86AC-4F7D-8FD5-4BD1F6A2EEAD}" srcOrd="0" destOrd="0" presId="urn:microsoft.com/office/officeart/2005/8/layout/radial2"/>
    <dgm:cxn modelId="{6C83DCA4-646F-4ADC-A171-A19050DEF0D8}" type="presParOf" srcId="{9B732C9D-86AC-4F7D-8FD5-4BD1F6A2EEAD}" destId="{EE43B0B6-5125-4DD8-8D43-A5B784F606F5}" srcOrd="0" destOrd="0" presId="urn:microsoft.com/office/officeart/2005/8/layout/radial2"/>
    <dgm:cxn modelId="{3D931B88-CDCE-4863-AE5F-5937688FC988}" type="presParOf" srcId="{EE43B0B6-5125-4DD8-8D43-A5B784F606F5}" destId="{EEEC42BC-7139-4872-A2F8-C7911959FFAE}" srcOrd="0" destOrd="0" presId="urn:microsoft.com/office/officeart/2005/8/layout/radial2"/>
    <dgm:cxn modelId="{57239679-3F89-4C14-BAF2-1C756ACF9DB6}" type="presParOf" srcId="{EE43B0B6-5125-4DD8-8D43-A5B784F606F5}" destId="{B2B5616B-FAA3-4CEE-9AB1-979E09C509F7}" srcOrd="1" destOrd="0" presId="urn:microsoft.com/office/officeart/2005/8/layout/radial2"/>
    <dgm:cxn modelId="{CD221BE6-FD53-41AC-BACB-EACB8FC1D952}" type="presParOf" srcId="{9B732C9D-86AC-4F7D-8FD5-4BD1F6A2EEAD}" destId="{FA6F0046-80C9-4AF2-98D8-4D3BCC513D3F}" srcOrd="1" destOrd="0" presId="urn:microsoft.com/office/officeart/2005/8/layout/radial2"/>
    <dgm:cxn modelId="{8F4447E6-7D69-4207-913E-6B4EAB99959C}" type="presParOf" srcId="{9B732C9D-86AC-4F7D-8FD5-4BD1F6A2EEAD}" destId="{5DD3B2CF-73F7-45FB-B0F9-B3A610FF85E4}" srcOrd="2" destOrd="0" presId="urn:microsoft.com/office/officeart/2005/8/layout/radial2"/>
    <dgm:cxn modelId="{2009BEAF-8C27-451D-97D7-AB0F03A8514C}" type="presParOf" srcId="{5DD3B2CF-73F7-45FB-B0F9-B3A610FF85E4}" destId="{98EB4092-F4B0-4FBE-8223-FD39C4E23D73}" srcOrd="0" destOrd="0" presId="urn:microsoft.com/office/officeart/2005/8/layout/radial2"/>
    <dgm:cxn modelId="{CB5CD81C-08A3-4877-83CD-A6873C471137}" type="presParOf" srcId="{5DD3B2CF-73F7-45FB-B0F9-B3A610FF85E4}" destId="{E8E05128-0D4C-4C42-895E-DFF946D03869}" srcOrd="1" destOrd="0" presId="urn:microsoft.com/office/officeart/2005/8/layout/radial2"/>
    <dgm:cxn modelId="{4F14313D-B810-4CD9-95C6-1A8FF32FB8C1}" type="presParOf" srcId="{9B732C9D-86AC-4F7D-8FD5-4BD1F6A2EEAD}" destId="{1FA67D8A-5C21-4513-8539-ABDECF7F63B3}" srcOrd="3" destOrd="0" presId="urn:microsoft.com/office/officeart/2005/8/layout/radial2"/>
    <dgm:cxn modelId="{F3E0CD2F-3DBF-42E8-A312-D16D1F144381}" type="presParOf" srcId="{9B732C9D-86AC-4F7D-8FD5-4BD1F6A2EEAD}" destId="{5943D8CD-9B26-4FA3-84E5-77418C00D438}" srcOrd="4" destOrd="0" presId="urn:microsoft.com/office/officeart/2005/8/layout/radial2"/>
    <dgm:cxn modelId="{E5C7D85E-59CB-40BA-B923-28BDB8C44F07}" type="presParOf" srcId="{5943D8CD-9B26-4FA3-84E5-77418C00D438}" destId="{E861D8A4-FE48-4627-9179-EC43368EE486}" srcOrd="0" destOrd="0" presId="urn:microsoft.com/office/officeart/2005/8/layout/radial2"/>
    <dgm:cxn modelId="{8DDE2DC1-E46C-4F9E-AEC4-E2BF39BC5FF4}" type="presParOf" srcId="{5943D8CD-9B26-4FA3-84E5-77418C00D438}" destId="{EBFBF02B-9372-4EA2-A7DD-D002FCFA2BEA}" srcOrd="1" destOrd="0" presId="urn:microsoft.com/office/officeart/2005/8/layout/radial2"/>
    <dgm:cxn modelId="{9662E5F2-3F2A-4303-BF28-EBE7D7325296}" type="presParOf" srcId="{9B732C9D-86AC-4F7D-8FD5-4BD1F6A2EEAD}" destId="{50899176-2782-41C2-81C3-81F62FD77AE7}" srcOrd="5" destOrd="0" presId="urn:microsoft.com/office/officeart/2005/8/layout/radial2"/>
    <dgm:cxn modelId="{9045BA2F-70F3-4D1C-9E3E-E47524CB19DF}" type="presParOf" srcId="{9B732C9D-86AC-4F7D-8FD5-4BD1F6A2EEAD}" destId="{A6FE1A9C-C6E7-4E33-82C2-4E6698019F92}" srcOrd="6" destOrd="0" presId="urn:microsoft.com/office/officeart/2005/8/layout/radial2"/>
    <dgm:cxn modelId="{2AAD72C4-E408-4E5E-B092-94BED9D6D99E}" type="presParOf" srcId="{A6FE1A9C-C6E7-4E33-82C2-4E6698019F92}" destId="{9DC7F690-9F57-4D20-97C0-BB8CE89D9F97}" srcOrd="0" destOrd="0" presId="urn:microsoft.com/office/officeart/2005/8/layout/radial2"/>
    <dgm:cxn modelId="{EB1995ED-6EF5-4CB4-B085-25C2CEDF3067}" type="presParOf" srcId="{A6FE1A9C-C6E7-4E33-82C2-4E6698019F92}" destId="{6FDFD2D3-DA4C-41E4-BD11-6D4F2BB76828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B3E9FB-D50E-4081-BC6E-1F8499D47C5E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E5EBFAA0-DFF7-4456-95F0-8733E388031A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581475D-8288-4D13-AFCC-799D621637FB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tint val="50000"/>
                <a:satMod val="300000"/>
              </a:schemeClr>
            </a:gs>
            <a:gs pos="35000">
              <a:schemeClr val="accent5">
                <a:hueOff val="-3311292"/>
                <a:satOff val="13270"/>
                <a:lumOff val="2876"/>
                <a:alphaOff val="0"/>
                <a:tint val="37000"/>
                <a:satMod val="30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2E768F9E-671C-4A94-98E0-F59534F15892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B5CD1AB-F333-4294-83F9-869F91E698C4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tint val="50000"/>
                <a:satMod val="300000"/>
              </a:schemeClr>
            </a:gs>
            <a:gs pos="35000">
              <a:schemeClr val="accent5">
                <a:hueOff val="-6622584"/>
                <a:satOff val="26541"/>
                <a:lumOff val="5752"/>
                <a:alphaOff val="0"/>
                <a:tint val="37000"/>
                <a:satMod val="30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CDBE89C7-6C95-40A2-A892-9F6871EDBF8B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4BEF7D4-102C-4E6A-90B2-D9054C41B0CF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有發燒、呼吸道症狀速就醫</a:t>
          </a:r>
          <a:endParaRPr lang="zh-TW" sz="2800" kern="1200" dirty="0"/>
        </a:p>
      </dsp:txBody>
      <dsp:txXfrm>
        <a:off x="6216492" y="1810385"/>
        <a:ext cx="2011188" cy="1810385"/>
      </dsp:txXfrm>
    </dsp:sp>
    <dsp:sp modelId="{10790918-3CBA-484A-B183-E8099AA3B95D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8842FCF-68B3-4093-9292-5177B85545B3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5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75BE47-6E4D-4815-9F9B-8B2B395E95E8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90E88E-63D6-49CB-A6A2-302203F615FC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00AE19A7-F268-4DF9-81F9-6D99B4931DA0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37B6C56F-B829-4BD3-B3F3-9A5688A98E42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DF41C1-5DE3-4F87-A3D5-998E2AC2DB68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EBA9A449-8815-42D7-9E9E-E32CDCF4FBCB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899176-2782-41C2-81C3-81F62FD77AE7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A67D8A-5C21-4513-8539-ABDECF7F63B3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6F0046-80C9-4AF2-98D8-4D3BCC513D3F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B5616B-FAA3-4CEE-9AB1-979E09C509F7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EB4092-F4B0-4FBE-8223-FD39C4E23D73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衛福部疾管署</a:t>
          </a:r>
          <a:endParaRPr lang="zh-TW" sz="2300" kern="1200"/>
        </a:p>
      </dsp:txBody>
      <dsp:txXfrm>
        <a:off x="3483799" y="192645"/>
        <a:ext cx="922321" cy="922321"/>
      </dsp:txXfrm>
    </dsp:sp>
    <dsp:sp modelId="{E8E05128-0D4C-4C42-895E-DFF946D03869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200" kern="1200" dirty="0" smtClean="0"/>
            <a:t>掌握最新疫情</a:t>
          </a:r>
          <a:endParaRPr lang="zh-TW" sz="2200" kern="1200" dirty="0"/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200" kern="1200" dirty="0" smtClean="0"/>
            <a:t>了解防疫議題</a:t>
          </a:r>
          <a:endParaRPr lang="zh-TW" sz="2200" kern="1200" dirty="0"/>
        </a:p>
      </dsp:txBody>
      <dsp:txXfrm>
        <a:off x="4727575" y="1626"/>
        <a:ext cx="1956539" cy="1304359"/>
      </dsp:txXfrm>
    </dsp:sp>
    <dsp:sp modelId="{E861D8A4-FE48-4627-9179-EC43368EE486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防疫小測驗</a:t>
          </a:r>
          <a:endParaRPr lang="zh-TW" sz="2300" kern="1200" dirty="0"/>
        </a:p>
      </dsp:txBody>
      <dsp:txXfrm>
        <a:off x="3914976" y="1801820"/>
        <a:ext cx="922321" cy="922321"/>
      </dsp:txXfrm>
    </dsp:sp>
    <dsp:sp modelId="{EBFBF02B-9372-4EA2-A7DD-D002FCFA2BEA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400" kern="1200" dirty="0" smtClean="0"/>
            <a:t>你的防疫觀念正確嗎？</a:t>
          </a:r>
          <a:endParaRPr lang="zh-TW" altLang="en-U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400" kern="1200" dirty="0" smtClean="0"/>
            <a:t>擊敗新冠病毒，健康久久！</a:t>
          </a:r>
          <a:endParaRPr lang="zh-TW" altLang="en-US" sz="1400" kern="1200" dirty="0"/>
        </a:p>
      </dsp:txBody>
      <dsp:txXfrm>
        <a:off x="5158753" y="1610801"/>
        <a:ext cx="1956539" cy="1304359"/>
      </dsp:txXfrm>
    </dsp:sp>
    <dsp:sp modelId="{9DC7F690-9F57-4D20-97C0-BB8CE89D9F97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</a:t>
          </a:r>
          <a:endParaRPr lang="zh-TW" altLang="en-US" sz="2300" kern="1200" dirty="0"/>
        </a:p>
      </dsp:txBody>
      <dsp:txXfrm>
        <a:off x="3483799" y="3410996"/>
        <a:ext cx="922321" cy="922321"/>
      </dsp:txXfrm>
    </dsp:sp>
    <dsp:sp modelId="{6FDFD2D3-DA4C-41E4-BD11-6D4F2BB76828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200" kern="1200" smtClean="0"/>
            <a:t>觀賞</a:t>
          </a:r>
          <a:r>
            <a:rPr lang="zh-TW" altLang="en-US" sz="2200" kern="1200" dirty="0" smtClean="0"/>
            <a:t>防疫影片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200" kern="1200" dirty="0" smtClean="0"/>
            <a:t>照顧自己，愛護家人！</a:t>
          </a:r>
          <a:endParaRPr lang="zh-TW" altLang="en-US" sz="22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3000">
              <a:schemeClr val="accent6">
                <a:lumMod val="40000"/>
                <a:lumOff val="60000"/>
              </a:schemeClr>
            </a:gs>
            <a:gs pos="98000">
              <a:schemeClr val="accent6">
                <a:lumMod val="75000"/>
              </a:schemeClr>
            </a:gs>
            <a:gs pos="66000">
              <a:schemeClr val="accent6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7030A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3668" y="2132856"/>
            <a:ext cx="5976664" cy="4395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59216" cy="1325562"/>
          </a:xfrm>
        </p:spPr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6989658"/>
              </p:ext>
            </p:extLst>
          </p:nvPr>
        </p:nvGraphicFramePr>
        <p:xfrm>
          <a:off x="457200" y="1772816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832056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031106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1343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2022-11-15T07:09:55Z</dcterms:modified>
</cp:coreProperties>
</file>