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FC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hyperlink" Target="https://health99.hpa.gov.tw/onlineQuiz/epidemicPrevention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5D3A632-AE3C-4831-9BD8-589BCE873CD2}" type="doc">
      <dgm:prSet loTypeId="urn:microsoft.com/office/officeart/2005/8/layout/hList7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FE9DA0B9-9E15-4D16-A667-E7195E102FC9}">
      <dgm:prSet/>
      <dgm:spPr/>
      <dgm:t>
        <a:bodyPr/>
        <a:lstStyle/>
        <a:p>
          <a:pPr rtl="0"/>
          <a:r>
            <a:rPr lang="zh-TW" dirty="0" smtClean="0"/>
            <a:t>雙手肥皂清潔，搓洗</a:t>
          </a:r>
          <a:r>
            <a:rPr lang="en-US" dirty="0" smtClean="0"/>
            <a:t>40~60</a:t>
          </a:r>
          <a:r>
            <a:rPr lang="zh-TW" dirty="0" smtClean="0"/>
            <a:t>秒</a:t>
          </a:r>
          <a:endParaRPr lang="zh-TW" dirty="0"/>
        </a:p>
      </dgm:t>
    </dgm:pt>
    <dgm:pt modelId="{2BBBFF72-17C3-4E64-8290-8F65D8BEDFD3}" type="parTrans" cxnId="{4A1C2A14-08B1-4FB4-B736-9501F8525890}">
      <dgm:prSet/>
      <dgm:spPr/>
      <dgm:t>
        <a:bodyPr/>
        <a:lstStyle/>
        <a:p>
          <a:endParaRPr lang="zh-TW" altLang="en-US"/>
        </a:p>
      </dgm:t>
    </dgm:pt>
    <dgm:pt modelId="{A26775E6-90AE-4BB4-BC88-E1942427E7EE}" type="sibTrans" cxnId="{4A1C2A14-08B1-4FB4-B736-9501F8525890}">
      <dgm:prSet/>
      <dgm:spPr/>
      <dgm:t>
        <a:bodyPr/>
        <a:lstStyle/>
        <a:p>
          <a:endParaRPr lang="zh-TW" altLang="en-US"/>
        </a:p>
      </dgm:t>
    </dgm:pt>
    <dgm:pt modelId="{88DE0D96-7A47-4FA4-B7D5-59382F1EFC22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99C8AADA-0F34-4621-8A5A-76D1B7328D51}" type="parTrans" cxnId="{7CE4D40A-CBAA-4A0E-A638-910BFF1A9594}">
      <dgm:prSet/>
      <dgm:spPr/>
      <dgm:t>
        <a:bodyPr/>
        <a:lstStyle/>
        <a:p>
          <a:endParaRPr lang="zh-TW" altLang="en-US"/>
        </a:p>
      </dgm:t>
    </dgm:pt>
    <dgm:pt modelId="{35B8E84C-A3CC-426E-8AE6-7951C54331CA}" type="sibTrans" cxnId="{7CE4D40A-CBAA-4A0E-A638-910BFF1A9594}">
      <dgm:prSet/>
      <dgm:spPr/>
      <dgm:t>
        <a:bodyPr/>
        <a:lstStyle/>
        <a:p>
          <a:endParaRPr lang="zh-TW" altLang="en-US"/>
        </a:p>
      </dgm:t>
    </dgm:pt>
    <dgm:pt modelId="{50304A83-8B80-401B-B8EA-E811E7A845F9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69280804-C319-4D60-BB3F-CC6BCFD65655}" type="parTrans" cxnId="{53431C78-A4F6-4D43-9802-ACBC1B432077}">
      <dgm:prSet/>
      <dgm:spPr/>
      <dgm:t>
        <a:bodyPr/>
        <a:lstStyle/>
        <a:p>
          <a:endParaRPr lang="zh-TW" altLang="en-US"/>
        </a:p>
      </dgm:t>
    </dgm:pt>
    <dgm:pt modelId="{43D9575E-6A05-4329-BA30-CA527210C636}" type="sibTrans" cxnId="{53431C78-A4F6-4D43-9802-ACBC1B432077}">
      <dgm:prSet/>
      <dgm:spPr/>
      <dgm:t>
        <a:bodyPr/>
        <a:lstStyle/>
        <a:p>
          <a:endParaRPr lang="zh-TW" altLang="en-US"/>
        </a:p>
      </dgm:t>
    </dgm:pt>
    <dgm:pt modelId="{C13CC2E9-CBD2-4BC4-9D39-619012716B8A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50921561-B0E0-4889-968F-DB1DCE116D94}" type="parTrans" cxnId="{0E08777E-BD93-4F35-BBCD-969493E29CDF}">
      <dgm:prSet/>
      <dgm:spPr/>
      <dgm:t>
        <a:bodyPr/>
        <a:lstStyle/>
        <a:p>
          <a:endParaRPr lang="zh-TW" altLang="en-US"/>
        </a:p>
      </dgm:t>
    </dgm:pt>
    <dgm:pt modelId="{22945EDA-17A1-4268-98BE-577E08E5CB18}" type="sibTrans" cxnId="{0E08777E-BD93-4F35-BBCD-969493E29CDF}">
      <dgm:prSet/>
      <dgm:spPr/>
      <dgm:t>
        <a:bodyPr/>
        <a:lstStyle/>
        <a:p>
          <a:endParaRPr lang="zh-TW" altLang="en-US"/>
        </a:p>
      </dgm:t>
    </dgm:pt>
    <dgm:pt modelId="{93D0F4B2-34C4-427A-BAAA-33984E4FBBA0}" type="pres">
      <dgm:prSet presAssocID="{35D3A632-AE3C-4831-9BD8-589BCE873CD2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9AED9D57-002D-4D46-A7A1-638717478D47}" type="pres">
      <dgm:prSet presAssocID="{35D3A632-AE3C-4831-9BD8-589BCE873CD2}" presName="fgShape" presStyleLbl="fgShp" presStyleIdx="0" presStyleCnt="1"/>
      <dgm:spPr/>
    </dgm:pt>
    <dgm:pt modelId="{FC059AFB-CDE3-46F5-89E9-B1F8022B71D9}" type="pres">
      <dgm:prSet presAssocID="{35D3A632-AE3C-4831-9BD8-589BCE873CD2}" presName="linComp" presStyleCnt="0"/>
      <dgm:spPr/>
    </dgm:pt>
    <dgm:pt modelId="{4E1F4EEE-976D-4CE8-9941-203DC52A9507}" type="pres">
      <dgm:prSet presAssocID="{FE9DA0B9-9E15-4D16-A667-E7195E102FC9}" presName="compNode" presStyleCnt="0"/>
      <dgm:spPr/>
    </dgm:pt>
    <dgm:pt modelId="{84FC5168-4D6B-4934-B669-A16B2B15C37D}" type="pres">
      <dgm:prSet presAssocID="{FE9DA0B9-9E15-4D16-A667-E7195E102FC9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3C0C481F-5926-4997-940E-8FBF1000147D}" type="pres">
      <dgm:prSet presAssocID="{FE9DA0B9-9E15-4D16-A667-E7195E102FC9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E460575-8FEB-4F8E-B05B-BCD7F28E6BC6}" type="pres">
      <dgm:prSet presAssocID="{FE9DA0B9-9E15-4D16-A667-E7195E102FC9}" presName="invisiNode" presStyleLbl="node1" presStyleIdx="0" presStyleCnt="4"/>
      <dgm:spPr/>
    </dgm:pt>
    <dgm:pt modelId="{604E36A6-2F77-4D1F-8DF5-F1002406F20A}" type="pres">
      <dgm:prSet presAssocID="{FE9DA0B9-9E15-4D16-A667-E7195E102FC9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69E1CA72-87C8-4FEC-8447-AF5FAAB07C15}" type="pres">
      <dgm:prSet presAssocID="{A26775E6-90AE-4BB4-BC88-E1942427E7EE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789449D2-989C-42FB-BDDB-425D8DC88D17}" type="pres">
      <dgm:prSet presAssocID="{88DE0D96-7A47-4FA4-B7D5-59382F1EFC22}" presName="compNode" presStyleCnt="0"/>
      <dgm:spPr/>
    </dgm:pt>
    <dgm:pt modelId="{274E2B09-E2E7-45B1-9A4E-A574EAA0CEB1}" type="pres">
      <dgm:prSet presAssocID="{88DE0D96-7A47-4FA4-B7D5-59382F1EFC22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5AD92243-1180-45F2-8CAA-8806EAC30F7A}" type="pres">
      <dgm:prSet presAssocID="{88DE0D96-7A47-4FA4-B7D5-59382F1EFC22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BF6639D-17AA-4C17-9F49-C0D5EA98CD4A}" type="pres">
      <dgm:prSet presAssocID="{88DE0D96-7A47-4FA4-B7D5-59382F1EFC22}" presName="invisiNode" presStyleLbl="node1" presStyleIdx="1" presStyleCnt="4"/>
      <dgm:spPr/>
    </dgm:pt>
    <dgm:pt modelId="{D04B6377-1F3B-4DE7-AA6B-70FF9D557FD3}" type="pres">
      <dgm:prSet presAssocID="{88DE0D96-7A47-4FA4-B7D5-59382F1EFC22}" presName="imagNode" presStyleLbl="fgImgPlace1" presStyleIdx="1" presStyleCnt="4" custLinFactNeighborX="4057" custLinFactNeighborY="2991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AD07F9B8-0C40-4D5B-8C67-D138E6C09488}" type="pres">
      <dgm:prSet presAssocID="{35B8E84C-A3CC-426E-8AE6-7951C54331CA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8C68DDB6-9C71-46A0-96DB-8557E1D158FA}" type="pres">
      <dgm:prSet presAssocID="{50304A83-8B80-401B-B8EA-E811E7A845F9}" presName="compNode" presStyleCnt="0"/>
      <dgm:spPr/>
    </dgm:pt>
    <dgm:pt modelId="{73DB360F-868F-48E8-A6D1-AA10191F9278}" type="pres">
      <dgm:prSet presAssocID="{50304A83-8B80-401B-B8EA-E811E7A845F9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D966E707-ED7C-4209-8B05-7E9B7AD6166A}" type="pres">
      <dgm:prSet presAssocID="{50304A83-8B80-401B-B8EA-E811E7A845F9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AEBB025-734B-4903-94C4-91C52614C942}" type="pres">
      <dgm:prSet presAssocID="{50304A83-8B80-401B-B8EA-E811E7A845F9}" presName="invisiNode" presStyleLbl="node1" presStyleIdx="2" presStyleCnt="4"/>
      <dgm:spPr/>
    </dgm:pt>
    <dgm:pt modelId="{F1CA24D5-ECA7-44FC-9678-5BB7F3C3F8C2}" type="pres">
      <dgm:prSet presAssocID="{50304A83-8B80-401B-B8EA-E811E7A845F9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2BEC6E7D-B300-46DE-AE97-36BD92314FBE}" type="pres">
      <dgm:prSet presAssocID="{43D9575E-6A05-4329-BA30-CA527210C636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2C3E08F5-8A1B-4250-AF05-D63738A70DC7}" type="pres">
      <dgm:prSet presAssocID="{C13CC2E9-CBD2-4BC4-9D39-619012716B8A}" presName="compNode" presStyleCnt="0"/>
      <dgm:spPr/>
    </dgm:pt>
    <dgm:pt modelId="{FC25B736-88AD-463D-8391-BFA88A7AA0E6}" type="pres">
      <dgm:prSet presAssocID="{C13CC2E9-CBD2-4BC4-9D39-619012716B8A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85666F05-0CB9-4102-9811-4FC9C7F1B6FA}" type="pres">
      <dgm:prSet presAssocID="{C13CC2E9-CBD2-4BC4-9D39-619012716B8A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BF6A31C-4C63-4EE3-BD70-9839F26C93D7}" type="pres">
      <dgm:prSet presAssocID="{C13CC2E9-CBD2-4BC4-9D39-619012716B8A}" presName="invisiNode" presStyleLbl="node1" presStyleIdx="3" presStyleCnt="4"/>
      <dgm:spPr/>
    </dgm:pt>
    <dgm:pt modelId="{6826EA05-4250-4D5F-9D31-2CADE56DEC81}" type="pres">
      <dgm:prSet presAssocID="{C13CC2E9-CBD2-4BC4-9D39-619012716B8A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1BE20A43-679A-4D21-992F-DD5D0918F39E}" type="presOf" srcId="{50304A83-8B80-401B-B8EA-E811E7A845F9}" destId="{73DB360F-868F-48E8-A6D1-AA10191F9278}" srcOrd="0" destOrd="0" presId="urn:microsoft.com/office/officeart/2005/8/layout/hList7"/>
    <dgm:cxn modelId="{E3FFE3E0-721F-4667-A821-88585E744468}" type="presOf" srcId="{88DE0D96-7A47-4FA4-B7D5-59382F1EFC22}" destId="{274E2B09-E2E7-45B1-9A4E-A574EAA0CEB1}" srcOrd="0" destOrd="0" presId="urn:microsoft.com/office/officeart/2005/8/layout/hList7"/>
    <dgm:cxn modelId="{044E06FF-D5A4-480A-B73B-D9738914E08C}" type="presOf" srcId="{35D3A632-AE3C-4831-9BD8-589BCE873CD2}" destId="{93D0F4B2-34C4-427A-BAAA-33984E4FBBA0}" srcOrd="0" destOrd="0" presId="urn:microsoft.com/office/officeart/2005/8/layout/hList7"/>
    <dgm:cxn modelId="{53431C78-A4F6-4D43-9802-ACBC1B432077}" srcId="{35D3A632-AE3C-4831-9BD8-589BCE873CD2}" destId="{50304A83-8B80-401B-B8EA-E811E7A845F9}" srcOrd="2" destOrd="0" parTransId="{69280804-C319-4D60-BB3F-CC6BCFD65655}" sibTransId="{43D9575E-6A05-4329-BA30-CA527210C636}"/>
    <dgm:cxn modelId="{4A1C2A14-08B1-4FB4-B736-9501F8525890}" srcId="{35D3A632-AE3C-4831-9BD8-589BCE873CD2}" destId="{FE9DA0B9-9E15-4D16-A667-E7195E102FC9}" srcOrd="0" destOrd="0" parTransId="{2BBBFF72-17C3-4E64-8290-8F65D8BEDFD3}" sibTransId="{A26775E6-90AE-4BB4-BC88-E1942427E7EE}"/>
    <dgm:cxn modelId="{3A8F9FB7-5ECE-4BBD-A04B-AB84E769D922}" type="presOf" srcId="{50304A83-8B80-401B-B8EA-E811E7A845F9}" destId="{D966E707-ED7C-4209-8B05-7E9B7AD6166A}" srcOrd="1" destOrd="0" presId="urn:microsoft.com/office/officeart/2005/8/layout/hList7"/>
    <dgm:cxn modelId="{DE30BDD9-D6A6-43DF-8CF2-85AE92D5ADDA}" type="presOf" srcId="{C13CC2E9-CBD2-4BC4-9D39-619012716B8A}" destId="{85666F05-0CB9-4102-9811-4FC9C7F1B6FA}" srcOrd="1" destOrd="0" presId="urn:microsoft.com/office/officeart/2005/8/layout/hList7"/>
    <dgm:cxn modelId="{D73DE511-0973-423A-892A-3FA38AEC6763}" type="presOf" srcId="{C13CC2E9-CBD2-4BC4-9D39-619012716B8A}" destId="{FC25B736-88AD-463D-8391-BFA88A7AA0E6}" srcOrd="0" destOrd="0" presId="urn:microsoft.com/office/officeart/2005/8/layout/hList7"/>
    <dgm:cxn modelId="{7CE4D40A-CBAA-4A0E-A638-910BFF1A9594}" srcId="{35D3A632-AE3C-4831-9BD8-589BCE873CD2}" destId="{88DE0D96-7A47-4FA4-B7D5-59382F1EFC22}" srcOrd="1" destOrd="0" parTransId="{99C8AADA-0F34-4621-8A5A-76D1B7328D51}" sibTransId="{35B8E84C-A3CC-426E-8AE6-7951C54331CA}"/>
    <dgm:cxn modelId="{0E08777E-BD93-4F35-BBCD-969493E29CDF}" srcId="{35D3A632-AE3C-4831-9BD8-589BCE873CD2}" destId="{C13CC2E9-CBD2-4BC4-9D39-619012716B8A}" srcOrd="3" destOrd="0" parTransId="{50921561-B0E0-4889-968F-DB1DCE116D94}" sibTransId="{22945EDA-17A1-4268-98BE-577E08E5CB18}"/>
    <dgm:cxn modelId="{54271F2A-3091-4FAD-9C19-C83B3D59B73F}" type="presOf" srcId="{FE9DA0B9-9E15-4D16-A667-E7195E102FC9}" destId="{84FC5168-4D6B-4934-B669-A16B2B15C37D}" srcOrd="0" destOrd="0" presId="urn:microsoft.com/office/officeart/2005/8/layout/hList7"/>
    <dgm:cxn modelId="{D3BCCF07-09B4-4E7E-9E33-E3CBBBA99C84}" type="presOf" srcId="{35B8E84C-A3CC-426E-8AE6-7951C54331CA}" destId="{AD07F9B8-0C40-4D5B-8C67-D138E6C09488}" srcOrd="0" destOrd="0" presId="urn:microsoft.com/office/officeart/2005/8/layout/hList7"/>
    <dgm:cxn modelId="{22CB4970-2230-416D-8234-BE895BB791DF}" type="presOf" srcId="{FE9DA0B9-9E15-4D16-A667-E7195E102FC9}" destId="{3C0C481F-5926-4997-940E-8FBF1000147D}" srcOrd="1" destOrd="0" presId="urn:microsoft.com/office/officeart/2005/8/layout/hList7"/>
    <dgm:cxn modelId="{DDF36557-9A21-4C2E-B7CF-7C19D4D1DAC8}" type="presOf" srcId="{43D9575E-6A05-4329-BA30-CA527210C636}" destId="{2BEC6E7D-B300-46DE-AE97-36BD92314FBE}" srcOrd="0" destOrd="0" presId="urn:microsoft.com/office/officeart/2005/8/layout/hList7"/>
    <dgm:cxn modelId="{3D14F2C9-188C-498F-BD79-0C79C2AAFCF4}" type="presOf" srcId="{88DE0D96-7A47-4FA4-B7D5-59382F1EFC22}" destId="{5AD92243-1180-45F2-8CAA-8806EAC30F7A}" srcOrd="1" destOrd="0" presId="urn:microsoft.com/office/officeart/2005/8/layout/hList7"/>
    <dgm:cxn modelId="{4CEAEA09-8AF3-48A3-A533-55F7661D82F2}" type="presOf" srcId="{A26775E6-90AE-4BB4-BC88-E1942427E7EE}" destId="{69E1CA72-87C8-4FEC-8447-AF5FAAB07C15}" srcOrd="0" destOrd="0" presId="urn:microsoft.com/office/officeart/2005/8/layout/hList7"/>
    <dgm:cxn modelId="{340C089A-A6AD-43EC-9D4E-DB4955B1D5DB}" type="presParOf" srcId="{93D0F4B2-34C4-427A-BAAA-33984E4FBBA0}" destId="{9AED9D57-002D-4D46-A7A1-638717478D47}" srcOrd="0" destOrd="0" presId="urn:microsoft.com/office/officeart/2005/8/layout/hList7"/>
    <dgm:cxn modelId="{4ED5A48C-0B18-418C-9142-4DA52D7F211A}" type="presParOf" srcId="{93D0F4B2-34C4-427A-BAAA-33984E4FBBA0}" destId="{FC059AFB-CDE3-46F5-89E9-B1F8022B71D9}" srcOrd="1" destOrd="0" presId="urn:microsoft.com/office/officeart/2005/8/layout/hList7"/>
    <dgm:cxn modelId="{AB52E25B-D410-44C0-9EF2-47CD4408A868}" type="presParOf" srcId="{FC059AFB-CDE3-46F5-89E9-B1F8022B71D9}" destId="{4E1F4EEE-976D-4CE8-9941-203DC52A9507}" srcOrd="0" destOrd="0" presId="urn:microsoft.com/office/officeart/2005/8/layout/hList7"/>
    <dgm:cxn modelId="{DC890E64-7E97-4D17-AF87-10D77F80632C}" type="presParOf" srcId="{4E1F4EEE-976D-4CE8-9941-203DC52A9507}" destId="{84FC5168-4D6B-4934-B669-A16B2B15C37D}" srcOrd="0" destOrd="0" presId="urn:microsoft.com/office/officeart/2005/8/layout/hList7"/>
    <dgm:cxn modelId="{3598B6D4-A56D-4BB3-8072-466D53254EE9}" type="presParOf" srcId="{4E1F4EEE-976D-4CE8-9941-203DC52A9507}" destId="{3C0C481F-5926-4997-940E-8FBF1000147D}" srcOrd="1" destOrd="0" presId="urn:microsoft.com/office/officeart/2005/8/layout/hList7"/>
    <dgm:cxn modelId="{AC2DEA09-CE25-4F67-918B-7236BFB8F931}" type="presParOf" srcId="{4E1F4EEE-976D-4CE8-9941-203DC52A9507}" destId="{9E460575-8FEB-4F8E-B05B-BCD7F28E6BC6}" srcOrd="2" destOrd="0" presId="urn:microsoft.com/office/officeart/2005/8/layout/hList7"/>
    <dgm:cxn modelId="{AF0877A7-2291-4992-85F4-4C616D1BE69A}" type="presParOf" srcId="{4E1F4EEE-976D-4CE8-9941-203DC52A9507}" destId="{604E36A6-2F77-4D1F-8DF5-F1002406F20A}" srcOrd="3" destOrd="0" presId="urn:microsoft.com/office/officeart/2005/8/layout/hList7"/>
    <dgm:cxn modelId="{3C14BE98-A95D-4622-99F3-9F72DEAD2910}" type="presParOf" srcId="{FC059AFB-CDE3-46F5-89E9-B1F8022B71D9}" destId="{69E1CA72-87C8-4FEC-8447-AF5FAAB07C15}" srcOrd="1" destOrd="0" presId="urn:microsoft.com/office/officeart/2005/8/layout/hList7"/>
    <dgm:cxn modelId="{416C1F1F-B343-444F-B65A-37B41A3C1D36}" type="presParOf" srcId="{FC059AFB-CDE3-46F5-89E9-B1F8022B71D9}" destId="{789449D2-989C-42FB-BDDB-425D8DC88D17}" srcOrd="2" destOrd="0" presId="urn:microsoft.com/office/officeart/2005/8/layout/hList7"/>
    <dgm:cxn modelId="{B3F535E3-4F05-42D3-B08A-24757DFD282F}" type="presParOf" srcId="{789449D2-989C-42FB-BDDB-425D8DC88D17}" destId="{274E2B09-E2E7-45B1-9A4E-A574EAA0CEB1}" srcOrd="0" destOrd="0" presId="urn:microsoft.com/office/officeart/2005/8/layout/hList7"/>
    <dgm:cxn modelId="{9682B83A-192C-4F22-BDB8-FE5BE65CBA42}" type="presParOf" srcId="{789449D2-989C-42FB-BDDB-425D8DC88D17}" destId="{5AD92243-1180-45F2-8CAA-8806EAC30F7A}" srcOrd="1" destOrd="0" presId="urn:microsoft.com/office/officeart/2005/8/layout/hList7"/>
    <dgm:cxn modelId="{F62EAF65-F220-48EA-948B-BE605B8198D5}" type="presParOf" srcId="{789449D2-989C-42FB-BDDB-425D8DC88D17}" destId="{6BF6639D-17AA-4C17-9F49-C0D5EA98CD4A}" srcOrd="2" destOrd="0" presId="urn:microsoft.com/office/officeart/2005/8/layout/hList7"/>
    <dgm:cxn modelId="{149DB400-C7F9-427A-960F-0557D1F7723D}" type="presParOf" srcId="{789449D2-989C-42FB-BDDB-425D8DC88D17}" destId="{D04B6377-1F3B-4DE7-AA6B-70FF9D557FD3}" srcOrd="3" destOrd="0" presId="urn:microsoft.com/office/officeart/2005/8/layout/hList7"/>
    <dgm:cxn modelId="{8E77A6B5-A153-48A2-98CF-EC47F3F99E53}" type="presParOf" srcId="{FC059AFB-CDE3-46F5-89E9-B1F8022B71D9}" destId="{AD07F9B8-0C40-4D5B-8C67-D138E6C09488}" srcOrd="3" destOrd="0" presId="urn:microsoft.com/office/officeart/2005/8/layout/hList7"/>
    <dgm:cxn modelId="{D4DDDBA8-B492-4EC7-9C7D-6BD217E56953}" type="presParOf" srcId="{FC059AFB-CDE3-46F5-89E9-B1F8022B71D9}" destId="{8C68DDB6-9C71-46A0-96DB-8557E1D158FA}" srcOrd="4" destOrd="0" presId="urn:microsoft.com/office/officeart/2005/8/layout/hList7"/>
    <dgm:cxn modelId="{B70209A3-4892-45C5-BB70-7FEF4967823E}" type="presParOf" srcId="{8C68DDB6-9C71-46A0-96DB-8557E1D158FA}" destId="{73DB360F-868F-48E8-A6D1-AA10191F9278}" srcOrd="0" destOrd="0" presId="urn:microsoft.com/office/officeart/2005/8/layout/hList7"/>
    <dgm:cxn modelId="{8FE71882-A8C8-4F04-8552-EA4C70FB7D91}" type="presParOf" srcId="{8C68DDB6-9C71-46A0-96DB-8557E1D158FA}" destId="{D966E707-ED7C-4209-8B05-7E9B7AD6166A}" srcOrd="1" destOrd="0" presId="urn:microsoft.com/office/officeart/2005/8/layout/hList7"/>
    <dgm:cxn modelId="{6AB25E62-7265-4FC1-8093-2A1192F8ECEE}" type="presParOf" srcId="{8C68DDB6-9C71-46A0-96DB-8557E1D158FA}" destId="{EAEBB025-734B-4903-94C4-91C52614C942}" srcOrd="2" destOrd="0" presId="urn:microsoft.com/office/officeart/2005/8/layout/hList7"/>
    <dgm:cxn modelId="{9D410FDF-865F-43E3-B639-723B94B4A530}" type="presParOf" srcId="{8C68DDB6-9C71-46A0-96DB-8557E1D158FA}" destId="{F1CA24D5-ECA7-44FC-9678-5BB7F3C3F8C2}" srcOrd="3" destOrd="0" presId="urn:microsoft.com/office/officeart/2005/8/layout/hList7"/>
    <dgm:cxn modelId="{507A831F-7D53-4024-BC58-6CB93CC292A3}" type="presParOf" srcId="{FC059AFB-CDE3-46F5-89E9-B1F8022B71D9}" destId="{2BEC6E7D-B300-46DE-AE97-36BD92314FBE}" srcOrd="5" destOrd="0" presId="urn:microsoft.com/office/officeart/2005/8/layout/hList7"/>
    <dgm:cxn modelId="{9B4C3211-9489-4AA2-9D9F-427014CAA14F}" type="presParOf" srcId="{FC059AFB-CDE3-46F5-89E9-B1F8022B71D9}" destId="{2C3E08F5-8A1B-4250-AF05-D63738A70DC7}" srcOrd="6" destOrd="0" presId="urn:microsoft.com/office/officeart/2005/8/layout/hList7"/>
    <dgm:cxn modelId="{D670B221-ED4A-491C-9FD7-1B56B795D492}" type="presParOf" srcId="{2C3E08F5-8A1B-4250-AF05-D63738A70DC7}" destId="{FC25B736-88AD-463D-8391-BFA88A7AA0E6}" srcOrd="0" destOrd="0" presId="urn:microsoft.com/office/officeart/2005/8/layout/hList7"/>
    <dgm:cxn modelId="{0FF32949-4B6F-4D71-8A1F-277EBFD18283}" type="presParOf" srcId="{2C3E08F5-8A1B-4250-AF05-D63738A70DC7}" destId="{85666F05-0CB9-4102-9811-4FC9C7F1B6FA}" srcOrd="1" destOrd="0" presId="urn:microsoft.com/office/officeart/2005/8/layout/hList7"/>
    <dgm:cxn modelId="{8160D5C6-D1B8-4FA9-9F06-9DBFFAAD12B9}" type="presParOf" srcId="{2C3E08F5-8A1B-4250-AF05-D63738A70DC7}" destId="{6BF6A31C-4C63-4EE3-BD70-9839F26C93D7}" srcOrd="2" destOrd="0" presId="urn:microsoft.com/office/officeart/2005/8/layout/hList7"/>
    <dgm:cxn modelId="{8187A7F8-7529-4556-B51F-90834539A57A}" type="presParOf" srcId="{2C3E08F5-8A1B-4250-AF05-D63738A70DC7}" destId="{6826EA05-4250-4D5F-9D31-2CADE56DEC81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B35C24E-A160-4494-A081-BFF968134E0F}" type="doc">
      <dgm:prSet loTypeId="urn:microsoft.com/office/officeart/2008/layout/TitledPictureBlocks" loCatId="pictur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BB8D0F30-A62B-4BD4-A000-EBF7EA4C89B0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EA88BA9A-7F2A-463F-B3C8-7E576A75A4D0}" type="parTrans" cxnId="{AF8B99D4-D4B1-4662-AFC4-23D1329AAC2B}">
      <dgm:prSet/>
      <dgm:spPr/>
      <dgm:t>
        <a:bodyPr/>
        <a:lstStyle/>
        <a:p>
          <a:endParaRPr lang="zh-TW" altLang="en-US"/>
        </a:p>
      </dgm:t>
    </dgm:pt>
    <dgm:pt modelId="{FE9B337B-7FFA-4BEE-9788-BFCD1C3C2F65}" type="sibTrans" cxnId="{AF8B99D4-D4B1-4662-AFC4-23D1329AAC2B}">
      <dgm:prSet/>
      <dgm:spPr/>
      <dgm:t>
        <a:bodyPr/>
        <a:lstStyle/>
        <a:p>
          <a:endParaRPr lang="zh-TW" altLang="en-US"/>
        </a:p>
      </dgm:t>
    </dgm:pt>
    <dgm:pt modelId="{EC5128E9-48EE-4D61-839F-0BC0FE3E2907}">
      <dgm:prSet/>
      <dgm:spPr/>
      <dgm:t>
        <a:bodyPr/>
        <a:lstStyle/>
        <a:p>
          <a:pPr rtl="0"/>
          <a:r>
            <a:rPr lang="zh-TW" smtClean="0"/>
            <a:t>大約</a:t>
          </a:r>
          <a:r>
            <a:rPr lang="en-US" smtClean="0"/>
            <a:t>3</a:t>
          </a:r>
          <a:r>
            <a:rPr lang="zh-TW" smtClean="0"/>
            <a:t>個步伐</a:t>
          </a:r>
          <a:endParaRPr lang="zh-TW"/>
        </a:p>
      </dgm:t>
    </dgm:pt>
    <dgm:pt modelId="{CB42916C-FAB2-4683-80D5-3AAA77613A5C}" type="parTrans" cxnId="{85E967D5-3E75-419A-8040-EC489E5669BA}">
      <dgm:prSet/>
      <dgm:spPr/>
      <dgm:t>
        <a:bodyPr/>
        <a:lstStyle/>
        <a:p>
          <a:endParaRPr lang="zh-TW" altLang="en-US"/>
        </a:p>
      </dgm:t>
    </dgm:pt>
    <dgm:pt modelId="{E36C5560-7DAF-47B0-9D6F-8562CCE428EC}" type="sibTrans" cxnId="{85E967D5-3E75-419A-8040-EC489E5669BA}">
      <dgm:prSet/>
      <dgm:spPr/>
      <dgm:t>
        <a:bodyPr/>
        <a:lstStyle/>
        <a:p>
          <a:endParaRPr lang="zh-TW" altLang="en-US"/>
        </a:p>
      </dgm:t>
    </dgm:pt>
    <dgm:pt modelId="{71116396-BC4A-4D7E-AEA5-4FAC1AD0A28B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65E63C1B-C2C5-481E-911D-FA6616B3ABA9}" type="parTrans" cxnId="{78A82527-7243-4CE5-81F0-20B7EAEDE540}">
      <dgm:prSet/>
      <dgm:spPr/>
      <dgm:t>
        <a:bodyPr/>
        <a:lstStyle/>
        <a:p>
          <a:endParaRPr lang="zh-TW" altLang="en-US"/>
        </a:p>
      </dgm:t>
    </dgm:pt>
    <dgm:pt modelId="{C6B218A6-37F2-486B-81AF-F1A37950EAD3}" type="sibTrans" cxnId="{78A82527-7243-4CE5-81F0-20B7EAEDE540}">
      <dgm:prSet/>
      <dgm:spPr/>
      <dgm:t>
        <a:bodyPr/>
        <a:lstStyle/>
        <a:p>
          <a:endParaRPr lang="zh-TW" altLang="en-US"/>
        </a:p>
      </dgm:t>
    </dgm:pt>
    <dgm:pt modelId="{4DE1910E-C1DA-48A9-BDA4-1370BD2043BB}">
      <dgm:prSet/>
      <dgm:spPr/>
      <dgm:t>
        <a:bodyPr/>
        <a:lstStyle/>
        <a:p>
          <a:pPr rtl="0"/>
          <a:r>
            <a:rPr lang="zh-TW" smtClean="0"/>
            <a:t>大約手臂的兩倍長</a:t>
          </a:r>
          <a:endParaRPr lang="zh-TW"/>
        </a:p>
      </dgm:t>
    </dgm:pt>
    <dgm:pt modelId="{EB871524-4834-4B76-B09D-3C3DEF51BF5E}" type="parTrans" cxnId="{931506F2-425B-4510-9849-380CB2F475F9}">
      <dgm:prSet/>
      <dgm:spPr/>
      <dgm:t>
        <a:bodyPr/>
        <a:lstStyle/>
        <a:p>
          <a:endParaRPr lang="zh-TW" altLang="en-US"/>
        </a:p>
      </dgm:t>
    </dgm:pt>
    <dgm:pt modelId="{B86C9B8B-17BE-4D74-A8A5-2FAE2480E0F7}" type="sibTrans" cxnId="{931506F2-425B-4510-9849-380CB2F475F9}">
      <dgm:prSet/>
      <dgm:spPr/>
      <dgm:t>
        <a:bodyPr/>
        <a:lstStyle/>
        <a:p>
          <a:endParaRPr lang="zh-TW" altLang="en-US"/>
        </a:p>
      </dgm:t>
    </dgm:pt>
    <dgm:pt modelId="{DCB99260-DFFE-496F-9EC9-B66BE314DC2C}" type="pres">
      <dgm:prSet presAssocID="{2B35C24E-A160-4494-A081-BFF968134E0F}" presName="rootNode" presStyleCnt="0">
        <dgm:presLayoutVars>
          <dgm:chMax/>
          <dgm:chPref/>
          <dgm:dir/>
          <dgm:animLvl val="lvl"/>
        </dgm:presLayoutVars>
      </dgm:prSet>
      <dgm:spPr/>
    </dgm:pt>
    <dgm:pt modelId="{21237E60-8754-486E-860F-C7B1EE6D5057}" type="pres">
      <dgm:prSet presAssocID="{BB8D0F30-A62B-4BD4-A000-EBF7EA4C89B0}" presName="composite" presStyleCnt="0"/>
      <dgm:spPr/>
    </dgm:pt>
    <dgm:pt modelId="{36D6D8EE-926C-4532-9089-D9CB8053333A}" type="pres">
      <dgm:prSet presAssocID="{BB8D0F30-A62B-4BD4-A000-EBF7EA4C89B0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8F74EDB3-C4CE-4CE4-9000-159A6BF7330E}" type="pres">
      <dgm:prSet presAssocID="{BB8D0F30-A62B-4BD4-A000-EBF7EA4C89B0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AC66B9EB-890E-4D1B-8C48-0B5AF5D1D022}" type="pres">
      <dgm:prSet presAssocID="{BB8D0F30-A62B-4BD4-A000-EBF7EA4C89B0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C460E8A9-F882-444E-96AA-08777EE12E26}" type="pres">
      <dgm:prSet presAssocID="{FE9B337B-7FFA-4BEE-9788-BFCD1C3C2F65}" presName="sibTrans" presStyleCnt="0"/>
      <dgm:spPr/>
    </dgm:pt>
    <dgm:pt modelId="{6B5B1EDA-9984-44CE-BC97-B6F8FED466F7}" type="pres">
      <dgm:prSet presAssocID="{71116396-BC4A-4D7E-AEA5-4FAC1AD0A28B}" presName="composite" presStyleCnt="0"/>
      <dgm:spPr/>
    </dgm:pt>
    <dgm:pt modelId="{6F8104FA-0990-4E32-AEBE-27DC73EC62EF}" type="pres">
      <dgm:prSet presAssocID="{71116396-BC4A-4D7E-AEA5-4FAC1AD0A28B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9341EEF7-9154-41E9-9BD9-0D5A64459CF5}" type="pres">
      <dgm:prSet presAssocID="{71116396-BC4A-4D7E-AEA5-4FAC1AD0A28B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77721B02-236C-44EC-895F-21910D2D7103}" type="pres">
      <dgm:prSet presAssocID="{71116396-BC4A-4D7E-AEA5-4FAC1AD0A28B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A2D258F6-EED2-49B8-AABE-6D1A0CF0B975}" type="presOf" srcId="{BB8D0F30-A62B-4BD4-A000-EBF7EA4C89B0}" destId="{36D6D8EE-926C-4532-9089-D9CB8053333A}" srcOrd="0" destOrd="0" presId="urn:microsoft.com/office/officeart/2008/layout/TitledPictureBlocks"/>
    <dgm:cxn modelId="{85E967D5-3E75-419A-8040-EC489E5669BA}" srcId="{BB8D0F30-A62B-4BD4-A000-EBF7EA4C89B0}" destId="{EC5128E9-48EE-4D61-839F-0BC0FE3E2907}" srcOrd="0" destOrd="0" parTransId="{CB42916C-FAB2-4683-80D5-3AAA77613A5C}" sibTransId="{E36C5560-7DAF-47B0-9D6F-8562CCE428EC}"/>
    <dgm:cxn modelId="{AF8B99D4-D4B1-4662-AFC4-23D1329AAC2B}" srcId="{2B35C24E-A160-4494-A081-BFF968134E0F}" destId="{BB8D0F30-A62B-4BD4-A000-EBF7EA4C89B0}" srcOrd="0" destOrd="0" parTransId="{EA88BA9A-7F2A-463F-B3C8-7E576A75A4D0}" sibTransId="{FE9B337B-7FFA-4BEE-9788-BFCD1C3C2F65}"/>
    <dgm:cxn modelId="{78A82527-7243-4CE5-81F0-20B7EAEDE540}" srcId="{2B35C24E-A160-4494-A081-BFF968134E0F}" destId="{71116396-BC4A-4D7E-AEA5-4FAC1AD0A28B}" srcOrd="1" destOrd="0" parTransId="{65E63C1B-C2C5-481E-911D-FA6616B3ABA9}" sibTransId="{C6B218A6-37F2-486B-81AF-F1A37950EAD3}"/>
    <dgm:cxn modelId="{2F8786E7-45C9-44D2-93B2-AF17BD2A5AF0}" type="presOf" srcId="{71116396-BC4A-4D7E-AEA5-4FAC1AD0A28B}" destId="{6F8104FA-0990-4E32-AEBE-27DC73EC62EF}" srcOrd="0" destOrd="0" presId="urn:microsoft.com/office/officeart/2008/layout/TitledPictureBlocks"/>
    <dgm:cxn modelId="{BB56CCC3-3E5C-4263-AB3F-284E21137DEE}" type="presOf" srcId="{2B35C24E-A160-4494-A081-BFF968134E0F}" destId="{DCB99260-DFFE-496F-9EC9-B66BE314DC2C}" srcOrd="0" destOrd="0" presId="urn:microsoft.com/office/officeart/2008/layout/TitledPictureBlocks"/>
    <dgm:cxn modelId="{931506F2-425B-4510-9849-380CB2F475F9}" srcId="{71116396-BC4A-4D7E-AEA5-4FAC1AD0A28B}" destId="{4DE1910E-C1DA-48A9-BDA4-1370BD2043BB}" srcOrd="0" destOrd="0" parTransId="{EB871524-4834-4B76-B09D-3C3DEF51BF5E}" sibTransId="{B86C9B8B-17BE-4D74-A8A5-2FAE2480E0F7}"/>
    <dgm:cxn modelId="{4460606B-C039-4573-B33F-954A110341E7}" type="presOf" srcId="{EC5128E9-48EE-4D61-839F-0BC0FE3E2907}" destId="{AC66B9EB-890E-4D1B-8C48-0B5AF5D1D022}" srcOrd="0" destOrd="0" presId="urn:microsoft.com/office/officeart/2008/layout/TitledPictureBlocks"/>
    <dgm:cxn modelId="{4FEB1EC9-422B-459B-AD78-29CBC4391E10}" type="presOf" srcId="{4DE1910E-C1DA-48A9-BDA4-1370BD2043BB}" destId="{77721B02-236C-44EC-895F-21910D2D7103}" srcOrd="0" destOrd="0" presId="urn:microsoft.com/office/officeart/2008/layout/TitledPictureBlocks"/>
    <dgm:cxn modelId="{795A7D8C-7AAA-419F-96FF-7A22F10A1FCD}" type="presParOf" srcId="{DCB99260-DFFE-496F-9EC9-B66BE314DC2C}" destId="{21237E60-8754-486E-860F-C7B1EE6D5057}" srcOrd="0" destOrd="0" presId="urn:microsoft.com/office/officeart/2008/layout/TitledPictureBlocks"/>
    <dgm:cxn modelId="{BFDFF80A-FA48-4E3A-9D47-1A75C29AE9B6}" type="presParOf" srcId="{21237E60-8754-486E-860F-C7B1EE6D5057}" destId="{36D6D8EE-926C-4532-9089-D9CB8053333A}" srcOrd="0" destOrd="0" presId="urn:microsoft.com/office/officeart/2008/layout/TitledPictureBlocks"/>
    <dgm:cxn modelId="{9A9D3FB7-F937-4334-9FFB-95C267535E92}" type="presParOf" srcId="{21237E60-8754-486E-860F-C7B1EE6D5057}" destId="{8F74EDB3-C4CE-4CE4-9000-159A6BF7330E}" srcOrd="1" destOrd="0" presId="urn:microsoft.com/office/officeart/2008/layout/TitledPictureBlocks"/>
    <dgm:cxn modelId="{A0398718-7297-4682-A83A-60334798B714}" type="presParOf" srcId="{21237E60-8754-486E-860F-C7B1EE6D5057}" destId="{AC66B9EB-890E-4D1B-8C48-0B5AF5D1D022}" srcOrd="2" destOrd="0" presId="urn:microsoft.com/office/officeart/2008/layout/TitledPictureBlocks"/>
    <dgm:cxn modelId="{E5FC4FC4-D99A-4E3E-BFDA-B5A1D78D43EB}" type="presParOf" srcId="{DCB99260-DFFE-496F-9EC9-B66BE314DC2C}" destId="{C460E8A9-F882-444E-96AA-08777EE12E26}" srcOrd="1" destOrd="0" presId="urn:microsoft.com/office/officeart/2008/layout/TitledPictureBlocks"/>
    <dgm:cxn modelId="{8090B7DB-CF49-45EF-A0E9-097D15896009}" type="presParOf" srcId="{DCB99260-DFFE-496F-9EC9-B66BE314DC2C}" destId="{6B5B1EDA-9984-44CE-BC97-B6F8FED466F7}" srcOrd="2" destOrd="0" presId="urn:microsoft.com/office/officeart/2008/layout/TitledPictureBlocks"/>
    <dgm:cxn modelId="{9DA8433C-C177-4D55-805A-78C4F8264B85}" type="presParOf" srcId="{6B5B1EDA-9984-44CE-BC97-B6F8FED466F7}" destId="{6F8104FA-0990-4E32-AEBE-27DC73EC62EF}" srcOrd="0" destOrd="0" presId="urn:microsoft.com/office/officeart/2008/layout/TitledPictureBlocks"/>
    <dgm:cxn modelId="{56D680CE-A1AA-4766-8D8C-CFE3C0D18818}" type="presParOf" srcId="{6B5B1EDA-9984-44CE-BC97-B6F8FED466F7}" destId="{9341EEF7-9154-41E9-9BD9-0D5A64459CF5}" srcOrd="1" destOrd="0" presId="urn:microsoft.com/office/officeart/2008/layout/TitledPictureBlocks"/>
    <dgm:cxn modelId="{100340A7-0707-4F54-A866-83B72B43D995}" type="presParOf" srcId="{6B5B1EDA-9984-44CE-BC97-B6F8FED466F7}" destId="{77721B02-236C-44EC-895F-21910D2D7103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55121DE-283E-4D20-AC67-E72D064AF965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0F10F59B-0E45-4C73-8950-06EF42771371}">
      <dgm:prSet/>
      <dgm:spPr/>
      <dgm:t>
        <a:bodyPr/>
        <a:lstStyle/>
        <a:p>
          <a:pPr rtl="0"/>
          <a:r>
            <a:rPr lang="zh-TW" dirty="0" smtClean="0"/>
            <a:t>衛福部疾管署</a:t>
          </a:r>
          <a:endParaRPr lang="zh-TW" dirty="0"/>
        </a:p>
      </dgm:t>
    </dgm:pt>
    <dgm:pt modelId="{87A084B2-AFBF-4B91-BE2B-4DE6580ED4D9}" type="parTrans" cxnId="{E8EB8E0A-6088-484A-820F-F35D9D20D131}">
      <dgm:prSet/>
      <dgm:spPr/>
      <dgm:t>
        <a:bodyPr/>
        <a:lstStyle/>
        <a:p>
          <a:endParaRPr lang="zh-TW" altLang="en-US"/>
        </a:p>
      </dgm:t>
    </dgm:pt>
    <dgm:pt modelId="{6AD04F35-5C1D-47B8-A411-69647B6D01BB}" type="sibTrans" cxnId="{E8EB8E0A-6088-484A-820F-F35D9D20D131}">
      <dgm:prSet/>
      <dgm:spPr/>
      <dgm:t>
        <a:bodyPr/>
        <a:lstStyle/>
        <a:p>
          <a:endParaRPr lang="zh-TW" altLang="en-US"/>
        </a:p>
      </dgm:t>
    </dgm:pt>
    <dgm:pt modelId="{9B209DFA-FF2B-45C6-9320-3F134DE63304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9857DAD9-CC88-4280-B7E1-FCBB1452323A}" type="parTrans" cxnId="{776ABF03-B2A2-491C-AE29-85F44F42B311}">
      <dgm:prSet/>
      <dgm:spPr/>
      <dgm:t>
        <a:bodyPr/>
        <a:lstStyle/>
        <a:p>
          <a:endParaRPr lang="zh-TW" altLang="en-US"/>
        </a:p>
      </dgm:t>
    </dgm:pt>
    <dgm:pt modelId="{356802C4-CA69-4E70-AD1B-379D4646F234}" type="sibTrans" cxnId="{776ABF03-B2A2-491C-AE29-85F44F42B311}">
      <dgm:prSet/>
      <dgm:spPr/>
      <dgm:t>
        <a:bodyPr/>
        <a:lstStyle/>
        <a:p>
          <a:endParaRPr lang="zh-TW" altLang="en-US"/>
        </a:p>
      </dgm:t>
    </dgm:pt>
    <dgm:pt modelId="{0F54D0F7-41C8-4448-8174-DB8202F20BF2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6F32774D-7165-4148-9EA4-F99211C528A3}" type="parTrans" cxnId="{EDB24B59-3110-4071-BF83-05CDBA5FB6D5}">
      <dgm:prSet/>
      <dgm:spPr/>
      <dgm:t>
        <a:bodyPr/>
        <a:lstStyle/>
        <a:p>
          <a:endParaRPr lang="zh-TW" altLang="en-US"/>
        </a:p>
      </dgm:t>
    </dgm:pt>
    <dgm:pt modelId="{328FE0CA-C97C-41E9-8DA3-256E44FAC700}" type="sibTrans" cxnId="{EDB24B59-3110-4071-BF83-05CDBA5FB6D5}">
      <dgm:prSet/>
      <dgm:spPr/>
      <dgm:t>
        <a:bodyPr/>
        <a:lstStyle/>
        <a:p>
          <a:endParaRPr lang="zh-TW" altLang="en-US"/>
        </a:p>
      </dgm:t>
    </dgm:pt>
    <dgm:pt modelId="{C8C89FFB-5C07-49DA-AFA5-143FBB2F2001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7872AD56-1A34-49A6-B51F-F9183EFA9237}" type="parTrans" cxnId="{E7F3CD4B-F497-4216-ADBC-C2A4A8C40204}">
      <dgm:prSet/>
      <dgm:spPr/>
      <dgm:t>
        <a:bodyPr/>
        <a:lstStyle/>
        <a:p>
          <a:endParaRPr lang="zh-TW" altLang="en-US"/>
        </a:p>
      </dgm:t>
    </dgm:pt>
    <dgm:pt modelId="{65850A60-FE99-4E5D-AA59-46847421E497}" type="sibTrans" cxnId="{E7F3CD4B-F497-4216-ADBC-C2A4A8C40204}">
      <dgm:prSet/>
      <dgm:spPr/>
      <dgm:t>
        <a:bodyPr/>
        <a:lstStyle/>
        <a:p>
          <a:endParaRPr lang="zh-TW" altLang="en-US"/>
        </a:p>
      </dgm:t>
    </dgm:pt>
    <dgm:pt modelId="{2B8CF03D-804C-4548-8F69-D25052548AF8}">
      <dgm:prSet/>
      <dgm:spPr/>
      <dgm:t>
        <a:bodyPr/>
        <a:lstStyle/>
        <a:p>
          <a:pPr algn="dist" rtl="0"/>
          <a:r>
            <a:rPr lang="zh-TW" dirty="0" smtClean="0"/>
            <a:t>你的防疫觀念正確嗎？</a:t>
          </a:r>
          <a:endParaRPr lang="zh-TW" dirty="0"/>
        </a:p>
      </dgm:t>
    </dgm:pt>
    <dgm:pt modelId="{190F06CC-ED42-414E-B5B6-8DA238475068}" type="parTrans" cxnId="{5E20022C-29D0-44FE-8106-5F8EDB84FF50}">
      <dgm:prSet/>
      <dgm:spPr/>
      <dgm:t>
        <a:bodyPr/>
        <a:lstStyle/>
        <a:p>
          <a:endParaRPr lang="zh-TW" altLang="en-US"/>
        </a:p>
      </dgm:t>
    </dgm:pt>
    <dgm:pt modelId="{03CEC585-61B2-4D7E-A1C3-D59729DFD2B5}" type="sibTrans" cxnId="{5E20022C-29D0-44FE-8106-5F8EDB84FF50}">
      <dgm:prSet/>
      <dgm:spPr/>
      <dgm:t>
        <a:bodyPr/>
        <a:lstStyle/>
        <a:p>
          <a:endParaRPr lang="zh-TW" altLang="en-US"/>
        </a:p>
      </dgm:t>
    </dgm:pt>
    <dgm:pt modelId="{42F648DB-271F-4C89-9868-C907BFF5F7CE}">
      <dgm:prSet/>
      <dgm:spPr/>
      <dgm:t>
        <a:bodyPr/>
        <a:lstStyle/>
        <a:p>
          <a:pPr rtl="0"/>
          <a:r>
            <a:rPr lang="zh-TW" smtClean="0"/>
            <a:t>擊敗新冠病毒，健康久久！</a:t>
          </a:r>
          <a:endParaRPr lang="zh-TW"/>
        </a:p>
      </dgm:t>
    </dgm:pt>
    <dgm:pt modelId="{692AFA56-8672-4491-B071-7A93C68B44E3}" type="parTrans" cxnId="{6AB0EC81-69E5-48AA-BDFD-524E781D0F05}">
      <dgm:prSet/>
      <dgm:spPr/>
      <dgm:t>
        <a:bodyPr/>
        <a:lstStyle/>
        <a:p>
          <a:endParaRPr lang="zh-TW" altLang="en-US"/>
        </a:p>
      </dgm:t>
    </dgm:pt>
    <dgm:pt modelId="{C30AD096-2814-4044-8471-E2ED9EA79BDA}" type="sibTrans" cxnId="{6AB0EC81-69E5-48AA-BDFD-524E781D0F05}">
      <dgm:prSet/>
      <dgm:spPr/>
      <dgm:t>
        <a:bodyPr/>
        <a:lstStyle/>
        <a:p>
          <a:endParaRPr lang="zh-TW" altLang="en-US"/>
        </a:p>
      </dgm:t>
    </dgm:pt>
    <dgm:pt modelId="{DF6E9331-2838-4728-9593-B04ED97D4AFB}">
      <dgm:prSet/>
      <dgm:spPr/>
      <dgm:t>
        <a:bodyPr/>
        <a:lstStyle/>
        <a:p>
          <a:endParaRPr lang="zh-TW" altLang="en-US"/>
        </a:p>
      </dgm:t>
    </dgm:pt>
    <dgm:pt modelId="{F101AD1A-7516-49D9-919D-60CECB147B60}" type="parTrans" cxnId="{63F85781-1A9C-4656-B783-60EDC30430AE}">
      <dgm:prSet/>
      <dgm:spPr/>
    </dgm:pt>
    <dgm:pt modelId="{D4D35319-4C1E-4979-BD05-73AFAB150B56}" type="sibTrans" cxnId="{63F85781-1A9C-4656-B783-60EDC30430AE}">
      <dgm:prSet/>
      <dgm:spPr/>
    </dgm:pt>
    <dgm:pt modelId="{098A5484-4A9A-4779-8CE6-598716E65C7A}">
      <dgm:prSet/>
      <dgm:spPr/>
      <dgm:t>
        <a:bodyPr/>
        <a:lstStyle/>
        <a:p>
          <a:r>
            <a:rPr lang="zh-TW" altLang="en-US" smtClean="0"/>
            <a:t>防疫影片</a:t>
          </a:r>
          <a:endParaRPr lang="zh-TW" altLang="en-US"/>
        </a:p>
      </dgm:t>
    </dgm:pt>
    <dgm:pt modelId="{93F17907-A8BB-4116-8CAE-037312E9E96C}" type="parTrans" cxnId="{70C0FA87-7C7A-4A27-AE47-09762856E974}">
      <dgm:prSet/>
      <dgm:spPr/>
      <dgm:t>
        <a:bodyPr/>
        <a:lstStyle/>
        <a:p>
          <a:endParaRPr lang="zh-TW" altLang="en-US"/>
        </a:p>
      </dgm:t>
    </dgm:pt>
    <dgm:pt modelId="{472C8E94-8266-4276-8812-0280964A7F1A}" type="sibTrans" cxnId="{70C0FA87-7C7A-4A27-AE47-09762856E974}">
      <dgm:prSet/>
      <dgm:spPr/>
      <dgm:t>
        <a:bodyPr/>
        <a:lstStyle/>
        <a:p>
          <a:endParaRPr lang="zh-TW" altLang="en-US"/>
        </a:p>
      </dgm:t>
    </dgm:pt>
    <dgm:pt modelId="{EA3FC031-73EA-43ED-A210-6B3B5CF52D0D}">
      <dgm:prSet/>
      <dgm:spPr/>
      <dgm:t>
        <a:bodyPr/>
        <a:lstStyle/>
        <a:p>
          <a:endParaRPr lang="zh-TW" altLang="en-US"/>
        </a:p>
      </dgm:t>
    </dgm:pt>
    <dgm:pt modelId="{1A63228C-9466-4725-8E81-F72206CE7A24}" type="parTrans" cxnId="{F0ADA357-A06F-4DFB-A90E-D56B5560C2B6}">
      <dgm:prSet/>
      <dgm:spPr/>
      <dgm:t>
        <a:bodyPr/>
        <a:lstStyle/>
        <a:p>
          <a:endParaRPr lang="zh-TW" altLang="en-US"/>
        </a:p>
      </dgm:t>
    </dgm:pt>
    <dgm:pt modelId="{334D43CC-5277-4859-B2F6-10E7ED457B92}" type="sibTrans" cxnId="{F0ADA357-A06F-4DFB-A90E-D56B5560C2B6}">
      <dgm:prSet/>
      <dgm:spPr/>
      <dgm:t>
        <a:bodyPr/>
        <a:lstStyle/>
        <a:p>
          <a:endParaRPr lang="zh-TW" altLang="en-US"/>
        </a:p>
      </dgm:t>
    </dgm:pt>
    <dgm:pt modelId="{8072ADF3-B1ED-43E1-A1B3-B0E0CEDDC0C6}">
      <dgm:prSet/>
      <dgm:spPr/>
      <dgm:t>
        <a:bodyPr/>
        <a:lstStyle/>
        <a:p>
          <a:r>
            <a:rPr lang="zh-TW" altLang="en-US" smtClean="0"/>
            <a:t>觀賞防疫影片</a:t>
          </a:r>
          <a:endParaRPr lang="zh-TW" altLang="en-US"/>
        </a:p>
      </dgm:t>
    </dgm:pt>
    <dgm:pt modelId="{F4D5A17A-EED2-4347-9DA0-55470C9EFCF1}" type="parTrans" cxnId="{9637797F-BFA7-498D-8468-6EA230D2FAC1}">
      <dgm:prSet/>
      <dgm:spPr/>
      <dgm:t>
        <a:bodyPr/>
        <a:lstStyle/>
        <a:p>
          <a:endParaRPr lang="zh-TW" altLang="en-US"/>
        </a:p>
      </dgm:t>
    </dgm:pt>
    <dgm:pt modelId="{8A0B63F4-DEBC-46BD-B872-D490839D812E}" type="sibTrans" cxnId="{9637797F-BFA7-498D-8468-6EA230D2FAC1}">
      <dgm:prSet/>
      <dgm:spPr/>
      <dgm:t>
        <a:bodyPr/>
        <a:lstStyle/>
        <a:p>
          <a:endParaRPr lang="zh-TW" altLang="en-US"/>
        </a:p>
      </dgm:t>
    </dgm:pt>
    <dgm:pt modelId="{DD9BCD6B-5080-47D0-B4C4-5A18C4C3E590}">
      <dgm:prSet/>
      <dgm:spPr/>
      <dgm:t>
        <a:bodyPr/>
        <a:lstStyle/>
        <a:p>
          <a:r>
            <a:rPr lang="zh-TW" altLang="en-US" smtClean="0"/>
            <a:t>照顧自己，愛護家人！</a:t>
          </a:r>
          <a:endParaRPr lang="zh-TW" altLang="en-US"/>
        </a:p>
      </dgm:t>
    </dgm:pt>
    <dgm:pt modelId="{782AF92C-0F69-4DEC-B2DD-EDA0AF3CFC68}" type="parTrans" cxnId="{567D9BE7-76D3-442F-924C-2E57E23CE604}">
      <dgm:prSet/>
      <dgm:spPr/>
      <dgm:t>
        <a:bodyPr/>
        <a:lstStyle/>
        <a:p>
          <a:endParaRPr lang="zh-TW" altLang="en-US"/>
        </a:p>
      </dgm:t>
    </dgm:pt>
    <dgm:pt modelId="{C6C40FE5-AFA8-4F7B-B7BF-4853E023B9AA}" type="sibTrans" cxnId="{567D9BE7-76D3-442F-924C-2E57E23CE604}">
      <dgm:prSet/>
      <dgm:spPr/>
      <dgm:t>
        <a:bodyPr/>
        <a:lstStyle/>
        <a:p>
          <a:endParaRPr lang="zh-TW" altLang="en-US"/>
        </a:p>
      </dgm:t>
    </dgm:pt>
    <dgm:pt modelId="{9C8D558A-0E97-433F-8079-B5C94D2BB12C}" type="pres">
      <dgm:prSet presAssocID="{D55121DE-283E-4D20-AC67-E72D064AF965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AB9EE8A9-0821-4A14-8B5B-1E2CF31FDBDB}" type="pres">
      <dgm:prSet presAssocID="{D55121DE-283E-4D20-AC67-E72D064AF965}" presName="cycle" presStyleCnt="0"/>
      <dgm:spPr/>
    </dgm:pt>
    <dgm:pt modelId="{9CA346EC-4A20-4E18-8EB2-4F664E5C10E9}" type="pres">
      <dgm:prSet presAssocID="{D55121DE-283E-4D20-AC67-E72D064AF965}" presName="centerShape" presStyleCnt="0"/>
      <dgm:spPr/>
    </dgm:pt>
    <dgm:pt modelId="{5BD020C2-24E1-457B-86B3-E79CFD4916E3}" type="pres">
      <dgm:prSet presAssocID="{D55121DE-283E-4D20-AC67-E72D064AF965}" presName="connSite" presStyleLbl="node1" presStyleIdx="0" presStyleCnt="4"/>
      <dgm:spPr/>
    </dgm:pt>
    <dgm:pt modelId="{72D8BA33-F283-405C-8459-A24E7883876F}" type="pres">
      <dgm:prSet presAssocID="{D55121DE-283E-4D20-AC67-E72D064AF965}" presName="visible" presStyleLbl="node1" presStyleIdx="0" presStyleCnt="4" custLinFactNeighborX="401" custLinFactNeighborY="-767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AC3C26A0-0AD9-462A-BBF2-DA08F4E0164C}" type="pres">
      <dgm:prSet presAssocID="{87A084B2-AFBF-4B91-BE2B-4DE6580ED4D9}" presName="Name25" presStyleLbl="parChTrans1D1" presStyleIdx="0" presStyleCnt="3"/>
      <dgm:spPr/>
    </dgm:pt>
    <dgm:pt modelId="{905AB6E6-73C6-403F-9EA1-D8BE56B263F7}" type="pres">
      <dgm:prSet presAssocID="{0F10F59B-0E45-4C73-8950-06EF42771371}" presName="node" presStyleCnt="0"/>
      <dgm:spPr/>
    </dgm:pt>
    <dgm:pt modelId="{E1BD3885-69E3-453F-B860-DA92FBB48F22}" type="pres">
      <dgm:prSet presAssocID="{0F10F59B-0E45-4C73-8950-06EF42771371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D097E85B-781E-4402-B5C1-EED9EC49339B}" type="pres">
      <dgm:prSet presAssocID="{0F10F59B-0E45-4C73-8950-06EF42771371}" presName="childNode" presStyleLbl="revTx" presStyleIdx="0" presStyleCnt="3">
        <dgm:presLayoutVars>
          <dgm:bulletEnabled val="1"/>
        </dgm:presLayoutVars>
      </dgm:prSet>
      <dgm:spPr/>
    </dgm:pt>
    <dgm:pt modelId="{EA23CB2D-B536-4498-BF71-63E90D5A3701}" type="pres">
      <dgm:prSet presAssocID="{7872AD56-1A34-49A6-B51F-F9183EFA9237}" presName="Name25" presStyleLbl="parChTrans1D1" presStyleIdx="1" presStyleCnt="3"/>
      <dgm:spPr/>
    </dgm:pt>
    <dgm:pt modelId="{85D0244C-49CC-403A-843C-60BFC32C0790}" type="pres">
      <dgm:prSet presAssocID="{C8C89FFB-5C07-49DA-AFA5-143FBB2F2001}" presName="node" presStyleCnt="0"/>
      <dgm:spPr/>
    </dgm:pt>
    <dgm:pt modelId="{DCE78E95-366D-4C56-9BD0-49402896E794}" type="pres">
      <dgm:prSet presAssocID="{C8C89FFB-5C07-49DA-AFA5-143FBB2F2001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FC7548CB-431A-45C9-8D1C-1A7880EBF214}" type="pres">
      <dgm:prSet presAssocID="{C8C89FFB-5C07-49DA-AFA5-143FBB2F2001}" presName="childNode" presStyleLbl="revTx" presStyleIdx="1" presStyleCnt="3">
        <dgm:presLayoutVars>
          <dgm:bulletEnabled val="1"/>
        </dgm:presLayoutVars>
      </dgm:prSet>
      <dgm:spPr/>
    </dgm:pt>
    <dgm:pt modelId="{5A38E977-B586-4F99-A1FE-C923DDAC618F}" type="pres">
      <dgm:prSet presAssocID="{93F17907-A8BB-4116-8CAE-037312E9E96C}" presName="Name25" presStyleLbl="parChTrans1D1" presStyleIdx="2" presStyleCnt="3"/>
      <dgm:spPr/>
    </dgm:pt>
    <dgm:pt modelId="{65D54EE0-2911-4905-A4DC-E3656C3EFA25}" type="pres">
      <dgm:prSet presAssocID="{098A5484-4A9A-4779-8CE6-598716E65C7A}" presName="node" presStyleCnt="0"/>
      <dgm:spPr/>
    </dgm:pt>
    <dgm:pt modelId="{5504F49F-D240-4E2A-8273-2CF630CC976B}" type="pres">
      <dgm:prSet presAssocID="{098A5484-4A9A-4779-8CE6-598716E65C7A}" presName="parentNode" presStyleLbl="node1" presStyleIdx="3" presStyleCnt="4">
        <dgm:presLayoutVars>
          <dgm:chMax val="1"/>
          <dgm:bulletEnabled val="1"/>
        </dgm:presLayoutVars>
      </dgm:prSet>
      <dgm:spPr/>
    </dgm:pt>
    <dgm:pt modelId="{8AC19905-501C-4FFC-955D-7DB450699134}" type="pres">
      <dgm:prSet presAssocID="{098A5484-4A9A-4779-8CE6-598716E65C7A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12FA02DD-6E29-4D7E-939D-9296AB93AA02}" type="presOf" srcId="{DF6E9331-2838-4728-9593-B04ED97D4AFB}" destId="{FC7548CB-431A-45C9-8D1C-1A7880EBF214}" srcOrd="0" destOrd="2" presId="urn:microsoft.com/office/officeart/2005/8/layout/radial2"/>
    <dgm:cxn modelId="{47709D28-B544-41F3-9DEE-A05690614887}" type="presOf" srcId="{C8C89FFB-5C07-49DA-AFA5-143FBB2F2001}" destId="{DCE78E95-366D-4C56-9BD0-49402896E794}" srcOrd="0" destOrd="0" presId="urn:microsoft.com/office/officeart/2005/8/layout/radial2"/>
    <dgm:cxn modelId="{63F85781-1A9C-4656-B783-60EDC30430AE}" srcId="{C8C89FFB-5C07-49DA-AFA5-143FBB2F2001}" destId="{DF6E9331-2838-4728-9593-B04ED97D4AFB}" srcOrd="2" destOrd="0" parTransId="{F101AD1A-7516-49D9-919D-60CECB147B60}" sibTransId="{D4D35319-4C1E-4979-BD05-73AFAB150B56}"/>
    <dgm:cxn modelId="{F0ADA357-A06F-4DFB-A90E-D56B5560C2B6}" srcId="{098A5484-4A9A-4779-8CE6-598716E65C7A}" destId="{EA3FC031-73EA-43ED-A210-6B3B5CF52D0D}" srcOrd="0" destOrd="0" parTransId="{1A63228C-9466-4725-8E81-F72206CE7A24}" sibTransId="{334D43CC-5277-4859-B2F6-10E7ED457B92}"/>
    <dgm:cxn modelId="{6AB0EC81-69E5-48AA-BDFD-524E781D0F05}" srcId="{C8C89FFB-5C07-49DA-AFA5-143FBB2F2001}" destId="{42F648DB-271F-4C89-9868-C907BFF5F7CE}" srcOrd="1" destOrd="0" parTransId="{692AFA56-8672-4491-B071-7A93C68B44E3}" sibTransId="{C30AD096-2814-4044-8471-E2ED9EA79BDA}"/>
    <dgm:cxn modelId="{A32CF98A-2EF2-4EFC-89F6-B5FAFE379A5E}" type="presOf" srcId="{D55121DE-283E-4D20-AC67-E72D064AF965}" destId="{9C8D558A-0E97-433F-8079-B5C94D2BB12C}" srcOrd="0" destOrd="0" presId="urn:microsoft.com/office/officeart/2005/8/layout/radial2"/>
    <dgm:cxn modelId="{48E7F4DC-E485-4FB4-B648-5438479D2678}" type="presOf" srcId="{87A084B2-AFBF-4B91-BE2B-4DE6580ED4D9}" destId="{AC3C26A0-0AD9-462A-BBF2-DA08F4E0164C}" srcOrd="0" destOrd="0" presId="urn:microsoft.com/office/officeart/2005/8/layout/radial2"/>
    <dgm:cxn modelId="{F396E92F-C55A-4370-89CC-C48581EC4BFD}" type="presOf" srcId="{8072ADF3-B1ED-43E1-A1B3-B0E0CEDDC0C6}" destId="{8AC19905-501C-4FFC-955D-7DB450699134}" srcOrd="0" destOrd="1" presId="urn:microsoft.com/office/officeart/2005/8/layout/radial2"/>
    <dgm:cxn modelId="{DACDDF40-91E3-481D-88DA-241044A4CD51}" type="presOf" srcId="{098A5484-4A9A-4779-8CE6-598716E65C7A}" destId="{5504F49F-D240-4E2A-8273-2CF630CC976B}" srcOrd="0" destOrd="0" presId="urn:microsoft.com/office/officeart/2005/8/layout/radial2"/>
    <dgm:cxn modelId="{E8EB8E0A-6088-484A-820F-F35D9D20D131}" srcId="{D55121DE-283E-4D20-AC67-E72D064AF965}" destId="{0F10F59B-0E45-4C73-8950-06EF42771371}" srcOrd="0" destOrd="0" parTransId="{87A084B2-AFBF-4B91-BE2B-4DE6580ED4D9}" sibTransId="{6AD04F35-5C1D-47B8-A411-69647B6D01BB}"/>
    <dgm:cxn modelId="{70C0FA87-7C7A-4A27-AE47-09762856E974}" srcId="{D55121DE-283E-4D20-AC67-E72D064AF965}" destId="{098A5484-4A9A-4779-8CE6-598716E65C7A}" srcOrd="2" destOrd="0" parTransId="{93F17907-A8BB-4116-8CAE-037312E9E96C}" sibTransId="{472C8E94-8266-4276-8812-0280964A7F1A}"/>
    <dgm:cxn modelId="{567D9BE7-76D3-442F-924C-2E57E23CE604}" srcId="{098A5484-4A9A-4779-8CE6-598716E65C7A}" destId="{DD9BCD6B-5080-47D0-B4C4-5A18C4C3E590}" srcOrd="2" destOrd="0" parTransId="{782AF92C-0F69-4DEC-B2DD-EDA0AF3CFC68}" sibTransId="{C6C40FE5-AFA8-4F7B-B7BF-4853E023B9AA}"/>
    <dgm:cxn modelId="{F92F8E7D-4098-4DD9-B1FC-43F8D7899950}" type="presOf" srcId="{EA3FC031-73EA-43ED-A210-6B3B5CF52D0D}" destId="{8AC19905-501C-4FFC-955D-7DB450699134}" srcOrd="0" destOrd="0" presId="urn:microsoft.com/office/officeart/2005/8/layout/radial2"/>
    <dgm:cxn modelId="{CD9163B8-B41D-48D8-86A1-1A1D65AB3D68}" type="presOf" srcId="{2B8CF03D-804C-4548-8F69-D25052548AF8}" destId="{FC7548CB-431A-45C9-8D1C-1A7880EBF214}" srcOrd="0" destOrd="0" presId="urn:microsoft.com/office/officeart/2005/8/layout/radial2"/>
    <dgm:cxn modelId="{776ABF03-B2A2-491C-AE29-85F44F42B311}" srcId="{0F10F59B-0E45-4C73-8950-06EF42771371}" destId="{9B209DFA-FF2B-45C6-9320-3F134DE63304}" srcOrd="0" destOrd="0" parTransId="{9857DAD9-CC88-4280-B7E1-FCBB1452323A}" sibTransId="{356802C4-CA69-4E70-AD1B-379D4646F234}"/>
    <dgm:cxn modelId="{5E20022C-29D0-44FE-8106-5F8EDB84FF50}" srcId="{C8C89FFB-5C07-49DA-AFA5-143FBB2F2001}" destId="{2B8CF03D-804C-4548-8F69-D25052548AF8}" srcOrd="0" destOrd="0" parTransId="{190F06CC-ED42-414E-B5B6-8DA238475068}" sibTransId="{03CEC585-61B2-4D7E-A1C3-D59729DFD2B5}"/>
    <dgm:cxn modelId="{BE711C4E-DACC-48C4-A5FD-CD873CA559E8}" type="presOf" srcId="{DD9BCD6B-5080-47D0-B4C4-5A18C4C3E590}" destId="{8AC19905-501C-4FFC-955D-7DB450699134}" srcOrd="0" destOrd="2" presId="urn:microsoft.com/office/officeart/2005/8/layout/radial2"/>
    <dgm:cxn modelId="{9637797F-BFA7-498D-8468-6EA230D2FAC1}" srcId="{098A5484-4A9A-4779-8CE6-598716E65C7A}" destId="{8072ADF3-B1ED-43E1-A1B3-B0E0CEDDC0C6}" srcOrd="1" destOrd="0" parTransId="{F4D5A17A-EED2-4347-9DA0-55470C9EFCF1}" sibTransId="{8A0B63F4-DEBC-46BD-B872-D490839D812E}"/>
    <dgm:cxn modelId="{07D37429-89A7-45F3-A34F-4B245B602A1F}" type="presOf" srcId="{0F54D0F7-41C8-4448-8174-DB8202F20BF2}" destId="{D097E85B-781E-4402-B5C1-EED9EC49339B}" srcOrd="0" destOrd="1" presId="urn:microsoft.com/office/officeart/2005/8/layout/radial2"/>
    <dgm:cxn modelId="{F7B5FC5D-C3A9-43F8-B520-0B9EFECC2C4F}" type="presOf" srcId="{9B209DFA-FF2B-45C6-9320-3F134DE63304}" destId="{D097E85B-781E-4402-B5C1-EED9EC49339B}" srcOrd="0" destOrd="0" presId="urn:microsoft.com/office/officeart/2005/8/layout/radial2"/>
    <dgm:cxn modelId="{73CFC48B-4CEE-4655-9905-1018FA587491}" type="presOf" srcId="{42F648DB-271F-4C89-9868-C907BFF5F7CE}" destId="{FC7548CB-431A-45C9-8D1C-1A7880EBF214}" srcOrd="0" destOrd="1" presId="urn:microsoft.com/office/officeart/2005/8/layout/radial2"/>
    <dgm:cxn modelId="{E7F3CD4B-F497-4216-ADBC-C2A4A8C40204}" srcId="{D55121DE-283E-4D20-AC67-E72D064AF965}" destId="{C8C89FFB-5C07-49DA-AFA5-143FBB2F2001}" srcOrd="1" destOrd="0" parTransId="{7872AD56-1A34-49A6-B51F-F9183EFA9237}" sibTransId="{65850A60-FE99-4E5D-AA59-46847421E497}"/>
    <dgm:cxn modelId="{CE0659C6-E0F2-4389-9498-4EFB7122AA9C}" type="presOf" srcId="{0F10F59B-0E45-4C73-8950-06EF42771371}" destId="{E1BD3885-69E3-453F-B860-DA92FBB48F22}" srcOrd="0" destOrd="0" presId="urn:microsoft.com/office/officeart/2005/8/layout/radial2"/>
    <dgm:cxn modelId="{66020273-3971-4EC3-BC4A-A4146EB95459}" type="presOf" srcId="{93F17907-A8BB-4116-8CAE-037312E9E96C}" destId="{5A38E977-B586-4F99-A1FE-C923DDAC618F}" srcOrd="0" destOrd="0" presId="urn:microsoft.com/office/officeart/2005/8/layout/radial2"/>
    <dgm:cxn modelId="{752C6695-12C9-4304-97FB-296A9680AAEE}" type="presOf" srcId="{7872AD56-1A34-49A6-B51F-F9183EFA9237}" destId="{EA23CB2D-B536-4498-BF71-63E90D5A3701}" srcOrd="0" destOrd="0" presId="urn:microsoft.com/office/officeart/2005/8/layout/radial2"/>
    <dgm:cxn modelId="{EDB24B59-3110-4071-BF83-05CDBA5FB6D5}" srcId="{0F10F59B-0E45-4C73-8950-06EF42771371}" destId="{0F54D0F7-41C8-4448-8174-DB8202F20BF2}" srcOrd="1" destOrd="0" parTransId="{6F32774D-7165-4148-9EA4-F99211C528A3}" sibTransId="{328FE0CA-C97C-41E9-8DA3-256E44FAC700}"/>
    <dgm:cxn modelId="{A63485D1-91DC-45B7-9F6B-9D972937D502}" type="presParOf" srcId="{9C8D558A-0E97-433F-8079-B5C94D2BB12C}" destId="{AB9EE8A9-0821-4A14-8B5B-1E2CF31FDBDB}" srcOrd="0" destOrd="0" presId="urn:microsoft.com/office/officeart/2005/8/layout/radial2"/>
    <dgm:cxn modelId="{B113E9F4-ADA7-43A2-9909-9BB44CB5CC41}" type="presParOf" srcId="{AB9EE8A9-0821-4A14-8B5B-1E2CF31FDBDB}" destId="{9CA346EC-4A20-4E18-8EB2-4F664E5C10E9}" srcOrd="0" destOrd="0" presId="urn:microsoft.com/office/officeart/2005/8/layout/radial2"/>
    <dgm:cxn modelId="{48E788D8-389E-4542-8A13-97CA648DDD16}" type="presParOf" srcId="{9CA346EC-4A20-4E18-8EB2-4F664E5C10E9}" destId="{5BD020C2-24E1-457B-86B3-E79CFD4916E3}" srcOrd="0" destOrd="0" presId="urn:microsoft.com/office/officeart/2005/8/layout/radial2"/>
    <dgm:cxn modelId="{80C24A0C-37D3-4BFD-8560-A03E5EA380BC}" type="presParOf" srcId="{9CA346EC-4A20-4E18-8EB2-4F664E5C10E9}" destId="{72D8BA33-F283-405C-8459-A24E7883876F}" srcOrd="1" destOrd="0" presId="urn:microsoft.com/office/officeart/2005/8/layout/radial2"/>
    <dgm:cxn modelId="{F5BAF143-533F-466F-AC7E-C263FA60F334}" type="presParOf" srcId="{AB9EE8A9-0821-4A14-8B5B-1E2CF31FDBDB}" destId="{AC3C26A0-0AD9-462A-BBF2-DA08F4E0164C}" srcOrd="1" destOrd="0" presId="urn:microsoft.com/office/officeart/2005/8/layout/radial2"/>
    <dgm:cxn modelId="{A0781066-5014-4410-BBE7-A27D7CB37C2B}" type="presParOf" srcId="{AB9EE8A9-0821-4A14-8B5B-1E2CF31FDBDB}" destId="{905AB6E6-73C6-403F-9EA1-D8BE56B263F7}" srcOrd="2" destOrd="0" presId="urn:microsoft.com/office/officeart/2005/8/layout/radial2"/>
    <dgm:cxn modelId="{1EB137DF-36C2-4CD8-BABB-6D917C555EF4}" type="presParOf" srcId="{905AB6E6-73C6-403F-9EA1-D8BE56B263F7}" destId="{E1BD3885-69E3-453F-B860-DA92FBB48F22}" srcOrd="0" destOrd="0" presId="urn:microsoft.com/office/officeart/2005/8/layout/radial2"/>
    <dgm:cxn modelId="{E397175D-D9FC-42F1-AD05-E2B8E14ABF49}" type="presParOf" srcId="{905AB6E6-73C6-403F-9EA1-D8BE56B263F7}" destId="{D097E85B-781E-4402-B5C1-EED9EC49339B}" srcOrd="1" destOrd="0" presId="urn:microsoft.com/office/officeart/2005/8/layout/radial2"/>
    <dgm:cxn modelId="{751BBBD9-AF55-45AB-A458-A734E8A76827}" type="presParOf" srcId="{AB9EE8A9-0821-4A14-8B5B-1E2CF31FDBDB}" destId="{EA23CB2D-B536-4498-BF71-63E90D5A3701}" srcOrd="3" destOrd="0" presId="urn:microsoft.com/office/officeart/2005/8/layout/radial2"/>
    <dgm:cxn modelId="{610F7428-E779-434A-A77C-A9FA1BB7EDA1}" type="presParOf" srcId="{AB9EE8A9-0821-4A14-8B5B-1E2CF31FDBDB}" destId="{85D0244C-49CC-403A-843C-60BFC32C0790}" srcOrd="4" destOrd="0" presId="urn:microsoft.com/office/officeart/2005/8/layout/radial2"/>
    <dgm:cxn modelId="{267FF787-D5FF-4902-AC14-70831F347510}" type="presParOf" srcId="{85D0244C-49CC-403A-843C-60BFC32C0790}" destId="{DCE78E95-366D-4C56-9BD0-49402896E794}" srcOrd="0" destOrd="0" presId="urn:microsoft.com/office/officeart/2005/8/layout/radial2"/>
    <dgm:cxn modelId="{5ABADD06-4DFB-4EB0-8905-782464575CA5}" type="presParOf" srcId="{85D0244C-49CC-403A-843C-60BFC32C0790}" destId="{FC7548CB-431A-45C9-8D1C-1A7880EBF214}" srcOrd="1" destOrd="0" presId="urn:microsoft.com/office/officeart/2005/8/layout/radial2"/>
    <dgm:cxn modelId="{332F3EF1-2F93-4E3D-B92F-49BDB8F2A6E2}" type="presParOf" srcId="{AB9EE8A9-0821-4A14-8B5B-1E2CF31FDBDB}" destId="{5A38E977-B586-4F99-A1FE-C923DDAC618F}" srcOrd="5" destOrd="0" presId="urn:microsoft.com/office/officeart/2005/8/layout/radial2"/>
    <dgm:cxn modelId="{27DD9137-D564-41CA-9BEC-797521B63E0E}" type="presParOf" srcId="{AB9EE8A9-0821-4A14-8B5B-1E2CF31FDBDB}" destId="{65D54EE0-2911-4905-A4DC-E3656C3EFA25}" srcOrd="6" destOrd="0" presId="urn:microsoft.com/office/officeart/2005/8/layout/radial2"/>
    <dgm:cxn modelId="{13B03B87-BB7A-413A-971A-536723889DEF}" type="presParOf" srcId="{65D54EE0-2911-4905-A4DC-E3656C3EFA25}" destId="{5504F49F-D240-4E2A-8273-2CF630CC976B}" srcOrd="0" destOrd="0" presId="urn:microsoft.com/office/officeart/2005/8/layout/radial2"/>
    <dgm:cxn modelId="{F2F74FB1-E8E0-4A3F-8DD9-4F1633880268}" type="presParOf" srcId="{65D54EE0-2911-4905-A4DC-E3656C3EFA25}" destId="{8AC19905-501C-4FFC-955D-7DB450699134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FC5168-4D6B-4934-B669-A16B2B15C37D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雙手肥皂清潔，搓洗</a:t>
          </a:r>
          <a:r>
            <a:rPr lang="en-US" sz="2800" kern="1200" dirty="0" smtClean="0"/>
            <a:t>40~60</a:t>
          </a:r>
          <a:r>
            <a:rPr lang="zh-TW" sz="2800" kern="1200" dirty="0" smtClean="0"/>
            <a:t>秒</a:t>
          </a:r>
          <a:endParaRPr lang="zh-TW" sz="2800" kern="1200" dirty="0"/>
        </a:p>
      </dsp:txBody>
      <dsp:txXfrm>
        <a:off x="1918" y="1810385"/>
        <a:ext cx="2011188" cy="1810385"/>
      </dsp:txXfrm>
    </dsp:sp>
    <dsp:sp modelId="{604E36A6-2F77-4D1F-8DF5-F1002406F20A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74E2B09-E2E7-45B1-9A4E-A574EAA0CEB1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D04B6377-1F3B-4DE7-AA6B-70FF9D557FD3}">
      <dsp:nvSpPr>
        <dsp:cNvPr id="0" name=""/>
        <dsp:cNvSpPr/>
      </dsp:nvSpPr>
      <dsp:spPr>
        <a:xfrm>
          <a:off x="2386609" y="316636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3DB360F-868F-48E8-A6D1-AA10191F9278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F1CA24D5-ECA7-44FC-9678-5BB7F3C3F8C2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25B736-88AD-463D-8391-BFA88A7AA0E6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6826EA05-4250-4D5F-9D31-2CADE56DEC81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AED9D57-002D-4D46-A7A1-638717478D47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74EDB3-C4CE-4CE4-9000-159A6BF7330E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C66B9EB-890E-4D1B-8C48-0B5AF5D1D022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</a:t>
          </a:r>
          <a:r>
            <a:rPr lang="en-US" sz="2500" kern="1200" smtClean="0"/>
            <a:t>3</a:t>
          </a:r>
          <a:r>
            <a:rPr lang="zh-TW" sz="2500" kern="1200" smtClean="0"/>
            <a:t>個步伐</a:t>
          </a:r>
          <a:endParaRPr lang="zh-TW" sz="2500" kern="1200"/>
        </a:p>
      </dsp:txBody>
      <dsp:txXfrm>
        <a:off x="2530540" y="1659838"/>
        <a:ext cx="1279639" cy="1335100"/>
      </dsp:txXfrm>
    </dsp:sp>
    <dsp:sp modelId="{36D6D8EE-926C-4532-9089-D9CB8053333A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9341EEF7-9154-41E9-9BD9-0D5A64459CF5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7721B02-236C-44EC-895F-21910D2D7103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大約手臂的兩倍長</a:t>
          </a:r>
          <a:endParaRPr lang="zh-TW" sz="2500" kern="1200"/>
        </a:p>
      </dsp:txBody>
      <dsp:txXfrm>
        <a:off x="6904223" y="1659838"/>
        <a:ext cx="1279639" cy="1335100"/>
      </dsp:txXfrm>
    </dsp:sp>
    <dsp:sp modelId="{6F8104FA-0990-4E32-AEBE-27DC73EC62EF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38E977-B586-4F99-A1FE-C923DDAC618F}">
      <dsp:nvSpPr>
        <dsp:cNvPr id="0" name=""/>
        <dsp:cNvSpPr/>
      </dsp:nvSpPr>
      <dsp:spPr>
        <a:xfrm rot="2561262">
          <a:off x="2858070" y="3160693"/>
          <a:ext cx="694544" cy="47988"/>
        </a:xfrm>
        <a:custGeom>
          <a:avLst/>
          <a:gdLst/>
          <a:ahLst/>
          <a:cxnLst/>
          <a:rect l="0" t="0" r="0" b="0"/>
          <a:pathLst>
            <a:path>
              <a:moveTo>
                <a:pt x="0" y="23994"/>
              </a:moveTo>
              <a:lnTo>
                <a:pt x="694544" y="2399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23CB2D-B536-4498-BF71-63E90D5A3701}">
      <dsp:nvSpPr>
        <dsp:cNvPr id="0" name=""/>
        <dsp:cNvSpPr/>
      </dsp:nvSpPr>
      <dsp:spPr>
        <a:xfrm>
          <a:off x="2950076" y="2216941"/>
          <a:ext cx="771689" cy="47988"/>
        </a:xfrm>
        <a:custGeom>
          <a:avLst/>
          <a:gdLst/>
          <a:ahLst/>
          <a:cxnLst/>
          <a:rect l="0" t="0" r="0" b="0"/>
          <a:pathLst>
            <a:path>
              <a:moveTo>
                <a:pt x="0" y="23994"/>
              </a:moveTo>
              <a:lnTo>
                <a:pt x="771689" y="2399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3C26A0-0AD9-462A-BBF2-DA08F4E0164C}">
      <dsp:nvSpPr>
        <dsp:cNvPr id="0" name=""/>
        <dsp:cNvSpPr/>
      </dsp:nvSpPr>
      <dsp:spPr>
        <a:xfrm rot="19105863">
          <a:off x="2848175" y="1267428"/>
          <a:ext cx="809247" cy="47988"/>
        </a:xfrm>
        <a:custGeom>
          <a:avLst/>
          <a:gdLst/>
          <a:ahLst/>
          <a:cxnLst/>
          <a:rect l="0" t="0" r="0" b="0"/>
          <a:pathLst>
            <a:path>
              <a:moveTo>
                <a:pt x="0" y="23994"/>
              </a:moveTo>
              <a:lnTo>
                <a:pt x="809247" y="2399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D8BA33-F283-405C-8459-A24E7883876F}">
      <dsp:nvSpPr>
        <dsp:cNvPr id="0" name=""/>
        <dsp:cNvSpPr/>
      </dsp:nvSpPr>
      <dsp:spPr>
        <a:xfrm>
          <a:off x="1093954" y="1127095"/>
          <a:ext cx="2194024" cy="2194024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BD3885-69E3-453F-B860-DA92FBB48F22}">
      <dsp:nvSpPr>
        <dsp:cNvPr id="0" name=""/>
        <dsp:cNvSpPr/>
      </dsp:nvSpPr>
      <dsp:spPr>
        <a:xfrm>
          <a:off x="3400861" y="1351"/>
          <a:ext cx="1228231" cy="122823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200" kern="1200" dirty="0" smtClean="0"/>
            <a:t>衛福部疾管署</a:t>
          </a:r>
          <a:endParaRPr lang="zh-TW" sz="2200" kern="1200" dirty="0"/>
        </a:p>
      </dsp:txBody>
      <dsp:txXfrm>
        <a:off x="3580731" y="181221"/>
        <a:ext cx="868491" cy="868491"/>
      </dsp:txXfrm>
    </dsp:sp>
    <dsp:sp modelId="{D097E85B-781E-4402-B5C1-EED9EC49339B}">
      <dsp:nvSpPr>
        <dsp:cNvPr id="0" name=""/>
        <dsp:cNvSpPr/>
      </dsp:nvSpPr>
      <dsp:spPr>
        <a:xfrm>
          <a:off x="4751915" y="1351"/>
          <a:ext cx="1842347" cy="12282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600" kern="1200" dirty="0" smtClean="0"/>
            <a:t>掌握最新疫情</a:t>
          </a:r>
          <a:endParaRPr lang="zh-TW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600" kern="1200" dirty="0" smtClean="0"/>
            <a:t>了解防疫議題</a:t>
          </a:r>
          <a:endParaRPr lang="zh-TW" sz="1600" kern="1200" dirty="0"/>
        </a:p>
      </dsp:txBody>
      <dsp:txXfrm>
        <a:off x="4751915" y="1351"/>
        <a:ext cx="1842347" cy="1228231"/>
      </dsp:txXfrm>
    </dsp:sp>
    <dsp:sp modelId="{DCE78E95-366D-4C56-9BD0-49402896E794}">
      <dsp:nvSpPr>
        <dsp:cNvPr id="0" name=""/>
        <dsp:cNvSpPr/>
      </dsp:nvSpPr>
      <dsp:spPr>
        <a:xfrm>
          <a:off x="3721766" y="1582728"/>
          <a:ext cx="1316414" cy="131641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200" kern="1200" dirty="0" smtClean="0"/>
            <a:t>防疫小測驗</a:t>
          </a:r>
          <a:endParaRPr lang="zh-TW" sz="2200" kern="1200" dirty="0"/>
        </a:p>
      </dsp:txBody>
      <dsp:txXfrm>
        <a:off x="3914550" y="1775512"/>
        <a:ext cx="930846" cy="930846"/>
      </dsp:txXfrm>
    </dsp:sp>
    <dsp:sp modelId="{FC7548CB-431A-45C9-8D1C-1A7880EBF214}">
      <dsp:nvSpPr>
        <dsp:cNvPr id="0" name=""/>
        <dsp:cNvSpPr/>
      </dsp:nvSpPr>
      <dsp:spPr>
        <a:xfrm>
          <a:off x="5169822" y="1582728"/>
          <a:ext cx="1974621" cy="13164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dist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600" kern="1200" dirty="0" smtClean="0"/>
            <a:t>你的防疫觀念正確嗎？</a:t>
          </a:r>
          <a:endParaRPr lang="zh-TW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600" kern="1200" smtClean="0"/>
            <a:t>擊敗新冠病毒，健康久久！</a:t>
          </a:r>
          <a:endParaRPr lang="zh-TW" sz="16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zh-TW" altLang="en-US" sz="1600" kern="1200"/>
        </a:p>
      </dsp:txBody>
      <dsp:txXfrm>
        <a:off x="5169822" y="1582728"/>
        <a:ext cx="1974621" cy="1316414"/>
      </dsp:txXfrm>
    </dsp:sp>
    <dsp:sp modelId="{5504F49F-D240-4E2A-8273-2CF630CC976B}">
      <dsp:nvSpPr>
        <dsp:cNvPr id="0" name=""/>
        <dsp:cNvSpPr/>
      </dsp:nvSpPr>
      <dsp:spPr>
        <a:xfrm>
          <a:off x="3286223" y="3208196"/>
          <a:ext cx="1316414" cy="131641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200" kern="1200" smtClean="0"/>
            <a:t>防疫影片</a:t>
          </a:r>
          <a:endParaRPr lang="zh-TW" altLang="en-US" sz="2200" kern="1200"/>
        </a:p>
      </dsp:txBody>
      <dsp:txXfrm>
        <a:off x="3479007" y="3400980"/>
        <a:ext cx="930846" cy="930846"/>
      </dsp:txXfrm>
    </dsp:sp>
    <dsp:sp modelId="{8AC19905-501C-4FFC-955D-7DB450699134}">
      <dsp:nvSpPr>
        <dsp:cNvPr id="0" name=""/>
        <dsp:cNvSpPr/>
      </dsp:nvSpPr>
      <dsp:spPr>
        <a:xfrm>
          <a:off x="4734279" y="3208196"/>
          <a:ext cx="1974621" cy="13164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zh-TW" altLang="en-US" sz="16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600" kern="1200" smtClean="0"/>
            <a:t>觀賞防疫影片</a:t>
          </a:r>
          <a:endParaRPr lang="zh-TW" altLang="en-US" sz="16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600" kern="1200" smtClean="0"/>
            <a:t>照顧自己，愛護家人！</a:t>
          </a:r>
          <a:endParaRPr lang="zh-TW" altLang="en-US" sz="1600" kern="1200"/>
        </a:p>
      </dsp:txBody>
      <dsp:txXfrm>
        <a:off x="4734279" y="3208196"/>
        <a:ext cx="1974621" cy="13164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4973">
              <a:srgbClr val="FBD9BE"/>
            </a:gs>
            <a:gs pos="7000">
              <a:schemeClr val="accent6">
                <a:lumMod val="40000"/>
                <a:lumOff val="60000"/>
              </a:schemeClr>
            </a:gs>
            <a:gs pos="2000">
              <a:schemeClr val="accent1">
                <a:lumMod val="5000"/>
                <a:lumOff val="95000"/>
              </a:schemeClr>
            </a:gs>
            <a:gs pos="100000">
              <a:srgbClr val="FFC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gradFill>
            <a:gsLst>
              <a:gs pos="0">
                <a:schemeClr val="accent6">
                  <a:lumMod val="60000"/>
                  <a:lumOff val="40000"/>
                </a:schemeClr>
              </a:gs>
              <a:gs pos="0">
                <a:schemeClr val="accent6">
                  <a:lumMod val="40000"/>
                  <a:lumOff val="60000"/>
                </a:schemeClr>
              </a:gs>
              <a:gs pos="2000">
                <a:srgbClr val="F7FCF6"/>
              </a:gs>
              <a:gs pos="0">
                <a:schemeClr val="bg1"/>
              </a:gs>
            </a:gsLst>
            <a:lin ang="5400000" scaled="1"/>
          </a:gradFill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5">
              <a:lumMod val="60000"/>
              <a:lumOff val="40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835696" y="1412776"/>
            <a:ext cx="5792688" cy="576064"/>
          </a:xfrm>
        </p:spPr>
        <p:txBody>
          <a:bodyPr>
            <a:normAutofit/>
          </a:bodyPr>
          <a:lstStyle/>
          <a:p>
            <a:r>
              <a:rPr lang="zh-TW" altLang="en-US" sz="2800" dirty="0"/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7932" y="2492896"/>
            <a:ext cx="5902424" cy="3744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127136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21411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017708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1341</TotalTime>
  <Words>121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53</cp:revision>
  <dcterms:created xsi:type="dcterms:W3CDTF">2014-02-08T16:25:00Z</dcterms:created>
  <dcterms:modified xsi:type="dcterms:W3CDTF">2022-11-15T07:08:33Z</dcterms:modified>
</cp:coreProperties>
</file>