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66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hyperlink" Target="https://health99.hpa.gov.tw/onlineQuiz/epidemicPrevention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1A275-384D-429A-B64A-C2732C7585B0}" type="doc">
      <dgm:prSet loTypeId="urn:microsoft.com/office/officeart/2005/8/layout/vList2" loCatId="list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zh-TW" altLang="en-US"/>
        </a:p>
      </dgm:t>
    </dgm:pt>
    <dgm:pt modelId="{AF4EE8EB-4FD3-4D32-B633-8A443003D6D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BE5E0DC-87B6-4386-B51B-A17073E87589}" type="parTrans" cxnId="{F5F9DEBA-9C78-4180-8057-FAED4A4CDCE8}">
      <dgm:prSet/>
      <dgm:spPr/>
      <dgm:t>
        <a:bodyPr/>
        <a:lstStyle/>
        <a:p>
          <a:endParaRPr lang="zh-TW" altLang="en-US"/>
        </a:p>
      </dgm:t>
    </dgm:pt>
    <dgm:pt modelId="{D6FB4C78-B765-4DF0-8E17-803F19102D1C}" type="sibTrans" cxnId="{F5F9DEBA-9C78-4180-8057-FAED4A4CDCE8}">
      <dgm:prSet/>
      <dgm:spPr/>
      <dgm:t>
        <a:bodyPr/>
        <a:lstStyle/>
        <a:p>
          <a:endParaRPr lang="zh-TW" altLang="en-US"/>
        </a:p>
      </dgm:t>
    </dgm:pt>
    <dgm:pt modelId="{2929DA2C-9AB2-4F64-80BF-05E0822AF0F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5618EFE-6060-4519-9F8E-C73D24DCC490}" type="parTrans" cxnId="{250B32F4-D164-4A36-99C0-4307942429DE}">
      <dgm:prSet/>
      <dgm:spPr/>
      <dgm:t>
        <a:bodyPr/>
        <a:lstStyle/>
        <a:p>
          <a:endParaRPr lang="zh-TW" altLang="en-US"/>
        </a:p>
      </dgm:t>
    </dgm:pt>
    <dgm:pt modelId="{364D60D0-CE9B-4BC6-A753-A38856BA830B}" type="sibTrans" cxnId="{250B32F4-D164-4A36-99C0-4307942429DE}">
      <dgm:prSet/>
      <dgm:spPr/>
      <dgm:t>
        <a:bodyPr/>
        <a:lstStyle/>
        <a:p>
          <a:endParaRPr lang="zh-TW" altLang="en-US"/>
        </a:p>
      </dgm:t>
    </dgm:pt>
    <dgm:pt modelId="{73C12FB5-5E6C-4BD9-9674-2847337E712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CCF6DC6-3454-429B-A424-516FB22B1A6B}" type="parTrans" cxnId="{8B81E012-3FA5-4069-B2EF-D201881A252B}">
      <dgm:prSet/>
      <dgm:spPr/>
      <dgm:t>
        <a:bodyPr/>
        <a:lstStyle/>
        <a:p>
          <a:endParaRPr lang="zh-TW" altLang="en-US"/>
        </a:p>
      </dgm:t>
    </dgm:pt>
    <dgm:pt modelId="{11E82B69-4A81-4844-8FAC-481318B1191A}" type="sibTrans" cxnId="{8B81E012-3FA5-4069-B2EF-D201881A252B}">
      <dgm:prSet/>
      <dgm:spPr/>
      <dgm:t>
        <a:bodyPr/>
        <a:lstStyle/>
        <a:p>
          <a:endParaRPr lang="zh-TW" altLang="en-US"/>
        </a:p>
      </dgm:t>
    </dgm:pt>
    <dgm:pt modelId="{C881A255-883A-4D5C-964D-1CD455CB506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082F2D3-F787-4F12-8470-71A497C917FA}" type="parTrans" cxnId="{1F548A05-29BF-4CB8-AE86-F33DBCAE8045}">
      <dgm:prSet/>
      <dgm:spPr/>
      <dgm:t>
        <a:bodyPr/>
        <a:lstStyle/>
        <a:p>
          <a:endParaRPr lang="zh-TW" altLang="en-US"/>
        </a:p>
      </dgm:t>
    </dgm:pt>
    <dgm:pt modelId="{3B92D30D-7EC3-4102-B099-934C408A3411}" type="sibTrans" cxnId="{1F548A05-29BF-4CB8-AE86-F33DBCAE8045}">
      <dgm:prSet/>
      <dgm:spPr/>
      <dgm:t>
        <a:bodyPr/>
        <a:lstStyle/>
        <a:p>
          <a:endParaRPr lang="zh-TW" altLang="en-US"/>
        </a:p>
      </dgm:t>
    </dgm:pt>
    <dgm:pt modelId="{51652C33-1098-48B3-9194-598077682EAC}" type="pres">
      <dgm:prSet presAssocID="{A001A275-384D-429A-B64A-C2732C7585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8F84D36-0ABA-43B6-A29B-54BFE65C722F}" type="pres">
      <dgm:prSet presAssocID="{AF4EE8EB-4FD3-4D32-B633-8A443003D6D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A02730-C544-405B-B0B5-A68943E84F91}" type="pres">
      <dgm:prSet presAssocID="{D6FB4C78-B765-4DF0-8E17-803F19102D1C}" presName="spacer" presStyleCnt="0"/>
      <dgm:spPr/>
    </dgm:pt>
    <dgm:pt modelId="{36A963C2-C538-4959-848D-91EF98660F7F}" type="pres">
      <dgm:prSet presAssocID="{2929DA2C-9AB2-4F64-80BF-05E0822AF0F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4409A2-0648-4270-9027-3448CFC86D2D}" type="pres">
      <dgm:prSet presAssocID="{364D60D0-CE9B-4BC6-A753-A38856BA830B}" presName="spacer" presStyleCnt="0"/>
      <dgm:spPr/>
    </dgm:pt>
    <dgm:pt modelId="{026F0047-D179-4E33-9D09-23176A4C04EC}" type="pres">
      <dgm:prSet presAssocID="{73C12FB5-5E6C-4BD9-9674-2847337E712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1874D6-C389-43A5-9AD8-5F4C46285AEB}" type="pres">
      <dgm:prSet presAssocID="{11E82B69-4A81-4844-8FAC-481318B1191A}" presName="spacer" presStyleCnt="0"/>
      <dgm:spPr/>
    </dgm:pt>
    <dgm:pt modelId="{387AB722-6C5D-4469-815B-287207987F20}" type="pres">
      <dgm:prSet presAssocID="{C881A255-883A-4D5C-964D-1CD455CB506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68D554-FD1A-47FE-9898-66E99D0E06FE}" type="presOf" srcId="{A001A275-384D-429A-B64A-C2732C7585B0}" destId="{51652C33-1098-48B3-9194-598077682EAC}" srcOrd="0" destOrd="0" presId="urn:microsoft.com/office/officeart/2005/8/layout/vList2"/>
    <dgm:cxn modelId="{8B81E012-3FA5-4069-B2EF-D201881A252B}" srcId="{A001A275-384D-429A-B64A-C2732C7585B0}" destId="{73C12FB5-5E6C-4BD9-9674-2847337E7128}" srcOrd="2" destOrd="0" parTransId="{BCCF6DC6-3454-429B-A424-516FB22B1A6B}" sibTransId="{11E82B69-4A81-4844-8FAC-481318B1191A}"/>
    <dgm:cxn modelId="{B8028DCC-407E-4A9F-B734-720B59CCD27B}" type="presOf" srcId="{2929DA2C-9AB2-4F64-80BF-05E0822AF0F8}" destId="{36A963C2-C538-4959-848D-91EF98660F7F}" srcOrd="0" destOrd="0" presId="urn:microsoft.com/office/officeart/2005/8/layout/vList2"/>
    <dgm:cxn modelId="{C7D33711-DBA6-4B55-8518-169E15A1D207}" type="presOf" srcId="{AF4EE8EB-4FD3-4D32-B633-8A443003D6D5}" destId="{E8F84D36-0ABA-43B6-A29B-54BFE65C722F}" srcOrd="0" destOrd="0" presId="urn:microsoft.com/office/officeart/2005/8/layout/vList2"/>
    <dgm:cxn modelId="{250B32F4-D164-4A36-99C0-4307942429DE}" srcId="{A001A275-384D-429A-B64A-C2732C7585B0}" destId="{2929DA2C-9AB2-4F64-80BF-05E0822AF0F8}" srcOrd="1" destOrd="0" parTransId="{85618EFE-6060-4519-9F8E-C73D24DCC490}" sibTransId="{364D60D0-CE9B-4BC6-A753-A38856BA830B}"/>
    <dgm:cxn modelId="{F5F9DEBA-9C78-4180-8057-FAED4A4CDCE8}" srcId="{A001A275-384D-429A-B64A-C2732C7585B0}" destId="{AF4EE8EB-4FD3-4D32-B633-8A443003D6D5}" srcOrd="0" destOrd="0" parTransId="{0BE5E0DC-87B6-4386-B51B-A17073E87589}" sibTransId="{D6FB4C78-B765-4DF0-8E17-803F19102D1C}"/>
    <dgm:cxn modelId="{1F548A05-29BF-4CB8-AE86-F33DBCAE8045}" srcId="{A001A275-384D-429A-B64A-C2732C7585B0}" destId="{C881A255-883A-4D5C-964D-1CD455CB5064}" srcOrd="3" destOrd="0" parTransId="{7082F2D3-F787-4F12-8470-71A497C917FA}" sibTransId="{3B92D30D-7EC3-4102-B099-934C408A3411}"/>
    <dgm:cxn modelId="{F9219AE3-0CFA-4C66-A01E-27260B01066F}" type="presOf" srcId="{73C12FB5-5E6C-4BD9-9674-2847337E7128}" destId="{026F0047-D179-4E33-9D09-23176A4C04EC}" srcOrd="0" destOrd="0" presId="urn:microsoft.com/office/officeart/2005/8/layout/vList2"/>
    <dgm:cxn modelId="{E87164B7-596E-4E6A-AD30-1B6531D6597D}" type="presOf" srcId="{C881A255-883A-4D5C-964D-1CD455CB5064}" destId="{387AB722-6C5D-4469-815B-287207987F20}" srcOrd="0" destOrd="0" presId="urn:microsoft.com/office/officeart/2005/8/layout/vList2"/>
    <dgm:cxn modelId="{48C4547E-7D7E-4652-82CC-E32E1379690B}" type="presParOf" srcId="{51652C33-1098-48B3-9194-598077682EAC}" destId="{E8F84D36-0ABA-43B6-A29B-54BFE65C722F}" srcOrd="0" destOrd="0" presId="urn:microsoft.com/office/officeart/2005/8/layout/vList2"/>
    <dgm:cxn modelId="{58200854-7F23-4A31-929C-97C6939A8A42}" type="presParOf" srcId="{51652C33-1098-48B3-9194-598077682EAC}" destId="{F3A02730-C544-405B-B0B5-A68943E84F91}" srcOrd="1" destOrd="0" presId="urn:microsoft.com/office/officeart/2005/8/layout/vList2"/>
    <dgm:cxn modelId="{9840E599-BE0D-4F32-B746-6C4885FCBCF5}" type="presParOf" srcId="{51652C33-1098-48B3-9194-598077682EAC}" destId="{36A963C2-C538-4959-848D-91EF98660F7F}" srcOrd="2" destOrd="0" presId="urn:microsoft.com/office/officeart/2005/8/layout/vList2"/>
    <dgm:cxn modelId="{9EAE041A-D1AF-44EF-853F-2ACE18E141D5}" type="presParOf" srcId="{51652C33-1098-48B3-9194-598077682EAC}" destId="{484409A2-0648-4270-9027-3448CFC86D2D}" srcOrd="3" destOrd="0" presId="urn:microsoft.com/office/officeart/2005/8/layout/vList2"/>
    <dgm:cxn modelId="{AAD9E8DC-63DB-4D41-903A-010F6CC07254}" type="presParOf" srcId="{51652C33-1098-48B3-9194-598077682EAC}" destId="{026F0047-D179-4E33-9D09-23176A4C04EC}" srcOrd="4" destOrd="0" presId="urn:microsoft.com/office/officeart/2005/8/layout/vList2"/>
    <dgm:cxn modelId="{449E8E36-EA90-4BAA-B46B-88437EECEC0F}" type="presParOf" srcId="{51652C33-1098-48B3-9194-598077682EAC}" destId="{301874D6-C389-43A5-9AD8-5F4C46285AEB}" srcOrd="5" destOrd="0" presId="urn:microsoft.com/office/officeart/2005/8/layout/vList2"/>
    <dgm:cxn modelId="{F1C62248-B04B-46FC-A184-307628E3D1A1}" type="presParOf" srcId="{51652C33-1098-48B3-9194-598077682EAC}" destId="{387AB722-6C5D-4469-815B-287207987F2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DE58F6-BD47-4676-84C2-9C4174FBB2F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35C127E5-848C-4BD1-AC5E-095F1E31F78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7163CB3-49BD-4BA3-BC12-3958639C1316}" type="parTrans" cxnId="{5FB6E029-E011-4B91-91FF-BE4D3A32606E}">
      <dgm:prSet/>
      <dgm:spPr/>
      <dgm:t>
        <a:bodyPr/>
        <a:lstStyle/>
        <a:p>
          <a:endParaRPr lang="zh-TW" altLang="en-US"/>
        </a:p>
      </dgm:t>
    </dgm:pt>
    <dgm:pt modelId="{79E9F937-E0CC-48F7-B0DD-01FCA94EC3C3}" type="sibTrans" cxnId="{5FB6E029-E011-4B91-91FF-BE4D3A32606E}">
      <dgm:prSet/>
      <dgm:spPr/>
      <dgm:t>
        <a:bodyPr/>
        <a:lstStyle/>
        <a:p>
          <a:endParaRPr lang="zh-TW" altLang="en-US"/>
        </a:p>
      </dgm:t>
    </dgm:pt>
    <dgm:pt modelId="{C91A207B-3EC7-4B34-89A4-6CCE3F0AF7D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7B0ED93-14DA-48E9-87A4-44DE06D876AF}" type="parTrans" cxnId="{18699C69-6D21-49E1-BA15-93BC0363EB7A}">
      <dgm:prSet/>
      <dgm:spPr/>
      <dgm:t>
        <a:bodyPr/>
        <a:lstStyle/>
        <a:p>
          <a:endParaRPr lang="zh-TW" altLang="en-US"/>
        </a:p>
      </dgm:t>
    </dgm:pt>
    <dgm:pt modelId="{BD7CADB4-9B4C-4222-BDD9-D1287ABD08F4}" type="sibTrans" cxnId="{18699C69-6D21-49E1-BA15-93BC0363EB7A}">
      <dgm:prSet/>
      <dgm:spPr/>
      <dgm:t>
        <a:bodyPr/>
        <a:lstStyle/>
        <a:p>
          <a:endParaRPr lang="zh-TW" altLang="en-US"/>
        </a:p>
      </dgm:t>
    </dgm:pt>
    <dgm:pt modelId="{2B701DC3-2D1A-4274-9E77-18C5A99E9F3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F64C00D-BCD4-4700-B975-0B28DC216872}" type="parTrans" cxnId="{12119DF4-DE49-444B-8B55-5C304512CABE}">
      <dgm:prSet/>
      <dgm:spPr/>
      <dgm:t>
        <a:bodyPr/>
        <a:lstStyle/>
        <a:p>
          <a:endParaRPr lang="zh-TW" altLang="en-US"/>
        </a:p>
      </dgm:t>
    </dgm:pt>
    <dgm:pt modelId="{A6212918-A227-47B6-AAC6-0756BB9686AE}" type="sibTrans" cxnId="{12119DF4-DE49-444B-8B55-5C304512CABE}">
      <dgm:prSet/>
      <dgm:spPr/>
      <dgm:t>
        <a:bodyPr/>
        <a:lstStyle/>
        <a:p>
          <a:endParaRPr lang="zh-TW" altLang="en-US"/>
        </a:p>
      </dgm:t>
    </dgm:pt>
    <dgm:pt modelId="{4FB19B9E-89E3-4CD4-9334-D11E9B5550A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437D0FE-510B-4535-BBCF-1C9C812637B0}" type="parTrans" cxnId="{59E00D5C-0DA3-4D97-BF6E-A95E39DF8357}">
      <dgm:prSet/>
      <dgm:spPr/>
      <dgm:t>
        <a:bodyPr/>
        <a:lstStyle/>
        <a:p>
          <a:endParaRPr lang="zh-TW" altLang="en-US"/>
        </a:p>
      </dgm:t>
    </dgm:pt>
    <dgm:pt modelId="{8A1B33AD-B5AC-4173-9CE5-1928ABAABAF5}" type="sibTrans" cxnId="{59E00D5C-0DA3-4D97-BF6E-A95E39DF8357}">
      <dgm:prSet/>
      <dgm:spPr/>
      <dgm:t>
        <a:bodyPr/>
        <a:lstStyle/>
        <a:p>
          <a:endParaRPr lang="zh-TW" altLang="en-US"/>
        </a:p>
      </dgm:t>
    </dgm:pt>
    <dgm:pt modelId="{BF77F797-D8E3-44A1-8817-36BBA6D68CF9}" type="pres">
      <dgm:prSet presAssocID="{0DDE58F6-BD47-4676-84C2-9C4174FBB2F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A4A97291-412B-44DA-A4F8-E67508E66AF6}" type="pres">
      <dgm:prSet presAssocID="{35C127E5-848C-4BD1-AC5E-095F1E31F78A}" presName="composite" presStyleCnt="0"/>
      <dgm:spPr/>
    </dgm:pt>
    <dgm:pt modelId="{E23586EA-837D-4A8A-BC82-E2ADACD7FF1C}" type="pres">
      <dgm:prSet presAssocID="{35C127E5-848C-4BD1-AC5E-095F1E31F78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79C6CE-82AE-4D1D-8D54-17AB08F22733}" type="pres">
      <dgm:prSet presAssocID="{35C127E5-848C-4BD1-AC5E-095F1E31F78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88B7090-3BDC-4D15-B9B1-A1CA6E4EE174}" type="pres">
      <dgm:prSet presAssocID="{35C127E5-848C-4BD1-AC5E-095F1E31F78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6BF11C-74BD-4F86-8865-1D9BEEA9B9CC}" type="pres">
      <dgm:prSet presAssocID="{79E9F937-E0CC-48F7-B0DD-01FCA94EC3C3}" presName="sibTrans" presStyleCnt="0"/>
      <dgm:spPr/>
    </dgm:pt>
    <dgm:pt modelId="{D2553A19-97D4-4272-8DD7-ECA8643C7EC2}" type="pres">
      <dgm:prSet presAssocID="{2B701DC3-2D1A-4274-9E77-18C5A99E9F37}" presName="composite" presStyleCnt="0"/>
      <dgm:spPr/>
    </dgm:pt>
    <dgm:pt modelId="{E860C2A5-9158-4596-88AF-FF74D933339D}" type="pres">
      <dgm:prSet presAssocID="{2B701DC3-2D1A-4274-9E77-18C5A99E9F3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79B989-6F81-466B-ABFD-2D60032D4E08}" type="pres">
      <dgm:prSet presAssocID="{2B701DC3-2D1A-4274-9E77-18C5A99E9F3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765D8AB-7B88-4394-BAF1-60824C7DA636}" type="pres">
      <dgm:prSet presAssocID="{2B701DC3-2D1A-4274-9E77-18C5A99E9F3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4D50755-0780-4F15-B937-5E39C3AAC09C}" type="presOf" srcId="{35C127E5-848C-4BD1-AC5E-095F1E31F78A}" destId="{E23586EA-837D-4A8A-BC82-E2ADACD7FF1C}" srcOrd="0" destOrd="0" presId="urn:microsoft.com/office/officeart/2008/layout/TitledPictureBlocks"/>
    <dgm:cxn modelId="{5FB6E029-E011-4B91-91FF-BE4D3A32606E}" srcId="{0DDE58F6-BD47-4676-84C2-9C4174FBB2F2}" destId="{35C127E5-848C-4BD1-AC5E-095F1E31F78A}" srcOrd="0" destOrd="0" parTransId="{07163CB3-49BD-4BA3-BC12-3958639C1316}" sibTransId="{79E9F937-E0CC-48F7-B0DD-01FCA94EC3C3}"/>
    <dgm:cxn modelId="{12119DF4-DE49-444B-8B55-5C304512CABE}" srcId="{0DDE58F6-BD47-4676-84C2-9C4174FBB2F2}" destId="{2B701DC3-2D1A-4274-9E77-18C5A99E9F37}" srcOrd="1" destOrd="0" parTransId="{5F64C00D-BCD4-4700-B975-0B28DC216872}" sibTransId="{A6212918-A227-47B6-AAC6-0756BB9686AE}"/>
    <dgm:cxn modelId="{59E00D5C-0DA3-4D97-BF6E-A95E39DF8357}" srcId="{2B701DC3-2D1A-4274-9E77-18C5A99E9F37}" destId="{4FB19B9E-89E3-4CD4-9334-D11E9B5550A0}" srcOrd="0" destOrd="0" parTransId="{A437D0FE-510B-4535-BBCF-1C9C812637B0}" sibTransId="{8A1B33AD-B5AC-4173-9CE5-1928ABAABAF5}"/>
    <dgm:cxn modelId="{C9C6ECC6-F5C3-4396-B280-48080E47503C}" type="presOf" srcId="{0DDE58F6-BD47-4676-84C2-9C4174FBB2F2}" destId="{BF77F797-D8E3-44A1-8817-36BBA6D68CF9}" srcOrd="0" destOrd="0" presId="urn:microsoft.com/office/officeart/2008/layout/TitledPictureBlocks"/>
    <dgm:cxn modelId="{A0424490-FAD6-446C-B7FC-1B0829E3F4F4}" type="presOf" srcId="{C91A207B-3EC7-4B34-89A4-6CCE3F0AF7D2}" destId="{E88B7090-3BDC-4D15-B9B1-A1CA6E4EE174}" srcOrd="0" destOrd="0" presId="urn:microsoft.com/office/officeart/2008/layout/TitledPictureBlocks"/>
    <dgm:cxn modelId="{85FD2710-C02A-4082-B309-0C5542AAE4B9}" type="presOf" srcId="{4FB19B9E-89E3-4CD4-9334-D11E9B5550A0}" destId="{6765D8AB-7B88-4394-BAF1-60824C7DA636}" srcOrd="0" destOrd="0" presId="urn:microsoft.com/office/officeart/2008/layout/TitledPictureBlocks"/>
    <dgm:cxn modelId="{18699C69-6D21-49E1-BA15-93BC0363EB7A}" srcId="{35C127E5-848C-4BD1-AC5E-095F1E31F78A}" destId="{C91A207B-3EC7-4B34-89A4-6CCE3F0AF7D2}" srcOrd="0" destOrd="0" parTransId="{87B0ED93-14DA-48E9-87A4-44DE06D876AF}" sibTransId="{BD7CADB4-9B4C-4222-BDD9-D1287ABD08F4}"/>
    <dgm:cxn modelId="{AC4043FB-BB45-435F-B972-73B694485AB9}" type="presOf" srcId="{2B701DC3-2D1A-4274-9E77-18C5A99E9F37}" destId="{E860C2A5-9158-4596-88AF-FF74D933339D}" srcOrd="0" destOrd="0" presId="urn:microsoft.com/office/officeart/2008/layout/TitledPictureBlocks"/>
    <dgm:cxn modelId="{5D3BAE77-2370-4499-9B36-9D32ED438D88}" type="presParOf" srcId="{BF77F797-D8E3-44A1-8817-36BBA6D68CF9}" destId="{A4A97291-412B-44DA-A4F8-E67508E66AF6}" srcOrd="0" destOrd="0" presId="urn:microsoft.com/office/officeart/2008/layout/TitledPictureBlocks"/>
    <dgm:cxn modelId="{BC0DEAFE-9F0F-4BFF-B467-CB3D6A62E8E0}" type="presParOf" srcId="{A4A97291-412B-44DA-A4F8-E67508E66AF6}" destId="{E23586EA-837D-4A8A-BC82-E2ADACD7FF1C}" srcOrd="0" destOrd="0" presId="urn:microsoft.com/office/officeart/2008/layout/TitledPictureBlocks"/>
    <dgm:cxn modelId="{123472A1-3916-4A46-A1DC-677098AB808A}" type="presParOf" srcId="{A4A97291-412B-44DA-A4F8-E67508E66AF6}" destId="{8379C6CE-82AE-4D1D-8D54-17AB08F22733}" srcOrd="1" destOrd="0" presId="urn:microsoft.com/office/officeart/2008/layout/TitledPictureBlocks"/>
    <dgm:cxn modelId="{63B79389-1B45-4271-94E7-69CEE8DDF0C0}" type="presParOf" srcId="{A4A97291-412B-44DA-A4F8-E67508E66AF6}" destId="{E88B7090-3BDC-4D15-B9B1-A1CA6E4EE174}" srcOrd="2" destOrd="0" presId="urn:microsoft.com/office/officeart/2008/layout/TitledPictureBlocks"/>
    <dgm:cxn modelId="{F5832488-DF9D-4218-BB70-C1CF7135E307}" type="presParOf" srcId="{BF77F797-D8E3-44A1-8817-36BBA6D68CF9}" destId="{326BF11C-74BD-4F86-8865-1D9BEEA9B9CC}" srcOrd="1" destOrd="0" presId="urn:microsoft.com/office/officeart/2008/layout/TitledPictureBlocks"/>
    <dgm:cxn modelId="{E37414BE-065C-4B4E-B5BE-EF3E6BACE503}" type="presParOf" srcId="{BF77F797-D8E3-44A1-8817-36BBA6D68CF9}" destId="{D2553A19-97D4-4272-8DD7-ECA8643C7EC2}" srcOrd="2" destOrd="0" presId="urn:microsoft.com/office/officeart/2008/layout/TitledPictureBlocks"/>
    <dgm:cxn modelId="{D9B86B6E-530E-46E8-BD45-6ADE87CB7427}" type="presParOf" srcId="{D2553A19-97D4-4272-8DD7-ECA8643C7EC2}" destId="{E860C2A5-9158-4596-88AF-FF74D933339D}" srcOrd="0" destOrd="0" presId="urn:microsoft.com/office/officeart/2008/layout/TitledPictureBlocks"/>
    <dgm:cxn modelId="{B61716DD-C42D-448F-81F8-54DD623F670F}" type="presParOf" srcId="{D2553A19-97D4-4272-8DD7-ECA8643C7EC2}" destId="{4579B989-6F81-466B-ABFD-2D60032D4E08}" srcOrd="1" destOrd="0" presId="urn:microsoft.com/office/officeart/2008/layout/TitledPictureBlocks"/>
    <dgm:cxn modelId="{D2BFF177-052D-43B3-BAED-5F21808BCA58}" type="presParOf" srcId="{D2553A19-97D4-4272-8DD7-ECA8643C7EC2}" destId="{6765D8AB-7B88-4394-BAF1-60824C7DA63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A71241-0B9E-43EF-8D9E-C4C1345A4170}" type="doc">
      <dgm:prSet loTypeId="urn:microsoft.com/office/officeart/2005/8/layout/radial2" loCatId="relationship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2CCBDD78-26D0-440F-82B8-FBD41659B237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b="1" dirty="0" smtClean="0"/>
            <a:t>衛福部疾管</a:t>
          </a:r>
          <a:r>
            <a:rPr lang="zh-TW" dirty="0" smtClean="0"/>
            <a:t>署</a:t>
          </a:r>
          <a:endParaRPr lang="zh-TW" dirty="0"/>
        </a:p>
      </dgm:t>
    </dgm:pt>
    <dgm:pt modelId="{A5E3B869-1BD4-4630-A05F-3E062476F601}" type="parTrans" cxnId="{10A87E47-A14F-4F29-8D4D-5C66997CA6DD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E4DFA987-F2E3-4A13-A744-BD7F1B5FC008}" type="sibTrans" cxnId="{10A87E47-A14F-4F29-8D4D-5C66997CA6DD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3BA48824-04F3-403B-A3FB-FF02D394CF91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dirty="0" smtClean="0"/>
            <a:t>掌握最新疫情</a:t>
          </a:r>
          <a:endParaRPr lang="zh-TW" dirty="0"/>
        </a:p>
      </dgm:t>
    </dgm:pt>
    <dgm:pt modelId="{934BB5C4-9C53-499B-8A8B-AC93B2714339}" type="parTrans" cxnId="{70FB0971-64A6-43BD-ABA2-E00906CE08E5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FC5372FF-2E8A-4922-AA2A-5CE357684CDB}" type="sibTrans" cxnId="{70FB0971-64A6-43BD-ABA2-E00906CE08E5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FDF2CA52-0210-4844-B8B7-87E07D341361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dirty="0" smtClean="0"/>
            <a:t>了解防疫議題</a:t>
          </a:r>
          <a:endParaRPr lang="zh-TW" dirty="0"/>
        </a:p>
      </dgm:t>
    </dgm:pt>
    <dgm:pt modelId="{97FF7639-928F-497D-AC4C-49788BFDEC11}" type="parTrans" cxnId="{C00E828C-3793-4527-8512-7DC7D1A91097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1AF02E81-F645-4728-A95E-62A5D8BDA040}" type="sibTrans" cxnId="{C00E828C-3793-4527-8512-7DC7D1A91097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74E50E78-D8F2-463C-B90E-E243FDB997D9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dirty="0" smtClean="0"/>
            <a:t>防疫</a:t>
          </a:r>
          <a:r>
            <a:rPr lang="zh-TW" smtClean="0"/>
            <a:t>小</a:t>
          </a:r>
          <a:r>
            <a:rPr lang="zh-TW" smtClean="0"/>
            <a:t>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1C38541-E43D-43D3-A179-B88E062FE3B6}" type="parTrans" cxnId="{7BD4F898-48FE-420E-B208-EEC671A10961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B1165C21-36F1-4471-AE3B-383E92ABAD6C}" type="sibTrans" cxnId="{7BD4F898-48FE-420E-B208-EEC671A10961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B9CD9A14-8769-4511-99D1-5879A93E9B75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dirty="0" smtClean="0"/>
            <a:t>你的防疫觀念正確嗎？</a:t>
          </a:r>
          <a:endParaRPr lang="zh-TW" dirty="0"/>
        </a:p>
      </dgm:t>
    </dgm:pt>
    <dgm:pt modelId="{B16B0364-5EF2-4FB4-ABCF-A2EA966B385F}" type="parTrans" cxnId="{77BCF95F-7D04-488A-A214-BCB12DBB73D0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A678384C-7813-415C-8C42-7EEDC809F5EA}" type="sibTrans" cxnId="{77BCF95F-7D04-488A-A214-BCB12DBB73D0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928A8FDD-966F-48D6-8D29-8972C6AA13CC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zh-TW" dirty="0" smtClean="0"/>
            <a:t>擊敗新冠病毒，健康久久！</a:t>
          </a:r>
          <a:endParaRPr lang="zh-TW" dirty="0"/>
        </a:p>
      </dgm:t>
    </dgm:pt>
    <dgm:pt modelId="{07AF2BE1-6799-42DE-9254-F826B7169FDB}" type="parTrans" cxnId="{EF4ED6EE-8292-4424-8F97-F6DE9442F402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2B815E65-E439-4ABC-9B4A-1EDF83632935}" type="sibTrans" cxnId="{EF4ED6EE-8292-4424-8F97-F6DE9442F402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27BBB22C-8952-4A55-B08A-EEAB793468F3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7AE2AD28-BA1A-41D2-B0C6-CD8B48D4F9D9}" type="parTrans" cxnId="{5C136371-C260-4EAB-B0AA-005D05FA7094}">
      <dgm:prSet/>
      <dgm:spPr/>
      <dgm:t>
        <a:bodyPr/>
        <a:lstStyle/>
        <a:p>
          <a:endParaRPr lang="zh-TW" altLang="en-US"/>
        </a:p>
      </dgm:t>
    </dgm:pt>
    <dgm:pt modelId="{B64348A1-88CB-4DAA-A522-48495BD68ACC}" type="sibTrans" cxnId="{5C136371-C260-4EAB-B0AA-005D05FA7094}">
      <dgm:prSet/>
      <dgm:spPr/>
      <dgm:t>
        <a:bodyPr/>
        <a:lstStyle/>
        <a:p>
          <a:endParaRPr lang="zh-TW" altLang="en-US"/>
        </a:p>
      </dgm:t>
    </dgm:pt>
    <dgm:pt modelId="{89EBA5FB-D305-4894-93C7-C6112A8C9E81}">
      <dgm:prSet/>
      <dgm:spPr/>
      <dgm:t>
        <a:bodyPr/>
        <a:lstStyle/>
        <a:p>
          <a:r>
            <a:rPr lang="zh-TW" altLang="en-US" dirty="0" smtClean="0"/>
            <a:t> 觀賞防疫影片</a:t>
          </a:r>
          <a:endParaRPr lang="zh-TW" altLang="en-US" dirty="0"/>
        </a:p>
      </dgm:t>
    </dgm:pt>
    <dgm:pt modelId="{3423DAE2-6339-4DE5-8DBD-054E5196AD3D}" type="parTrans" cxnId="{2C48AA14-D161-4388-A2FC-EFD5794FA93C}">
      <dgm:prSet/>
      <dgm:spPr/>
      <dgm:t>
        <a:bodyPr/>
        <a:lstStyle/>
        <a:p>
          <a:endParaRPr lang="zh-TW" altLang="en-US"/>
        </a:p>
      </dgm:t>
    </dgm:pt>
    <dgm:pt modelId="{B6AB7515-D9F2-45AF-9A95-1CF37B48F79C}" type="sibTrans" cxnId="{2C48AA14-D161-4388-A2FC-EFD5794FA93C}">
      <dgm:prSet/>
      <dgm:spPr/>
      <dgm:t>
        <a:bodyPr/>
        <a:lstStyle/>
        <a:p>
          <a:endParaRPr lang="zh-TW" altLang="en-US"/>
        </a:p>
      </dgm:t>
    </dgm:pt>
    <dgm:pt modelId="{77695D3B-2A12-4687-B6A7-EC17842781E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5CFC3066-2AA0-4A7E-A4A1-42D325B07A9C}" type="parTrans" cxnId="{FFE09669-EE3C-42FF-951B-640EDC90E1A4}">
      <dgm:prSet/>
      <dgm:spPr/>
      <dgm:t>
        <a:bodyPr/>
        <a:lstStyle/>
        <a:p>
          <a:endParaRPr lang="zh-TW" altLang="en-US"/>
        </a:p>
      </dgm:t>
    </dgm:pt>
    <dgm:pt modelId="{E2323539-F05C-4107-9D3F-70C2DF8B9318}" type="sibTrans" cxnId="{FFE09669-EE3C-42FF-951B-640EDC90E1A4}">
      <dgm:prSet/>
      <dgm:spPr/>
      <dgm:t>
        <a:bodyPr/>
        <a:lstStyle/>
        <a:p>
          <a:endParaRPr lang="zh-TW" altLang="en-US"/>
        </a:p>
      </dgm:t>
    </dgm:pt>
    <dgm:pt modelId="{AA4DE1F1-AAA0-4161-8005-BEA33BF81722}" type="pres">
      <dgm:prSet presAssocID="{62A71241-0B9E-43EF-8D9E-C4C1345A417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F1777F-E150-4E97-ACEB-86141F644C0E}" type="pres">
      <dgm:prSet presAssocID="{62A71241-0B9E-43EF-8D9E-C4C1345A4170}" presName="cycle" presStyleCnt="0"/>
      <dgm:spPr/>
      <dgm:t>
        <a:bodyPr/>
        <a:lstStyle/>
        <a:p>
          <a:endParaRPr lang="zh-TW" altLang="en-US"/>
        </a:p>
      </dgm:t>
    </dgm:pt>
    <dgm:pt modelId="{4AF46FD3-CA9F-4541-97A5-A941EE7F6180}" type="pres">
      <dgm:prSet presAssocID="{62A71241-0B9E-43EF-8D9E-C4C1345A4170}" presName="centerShape" presStyleCnt="0"/>
      <dgm:spPr/>
      <dgm:t>
        <a:bodyPr/>
        <a:lstStyle/>
        <a:p>
          <a:endParaRPr lang="zh-TW" altLang="en-US"/>
        </a:p>
      </dgm:t>
    </dgm:pt>
    <dgm:pt modelId="{EF816845-D181-453D-A29F-F8E8125D78F1}" type="pres">
      <dgm:prSet presAssocID="{62A71241-0B9E-43EF-8D9E-C4C1345A4170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EAFC2666-9BD4-4A80-9514-C58A99D3D164}" type="pres">
      <dgm:prSet presAssocID="{62A71241-0B9E-43EF-8D9E-C4C1345A4170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CF240AD-100C-4F27-B8C9-C158C9555059}" type="pres">
      <dgm:prSet presAssocID="{A5E3B869-1BD4-4630-A05F-3E062476F601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C07E5637-A206-403F-ABCD-6765FBBFB914}" type="pres">
      <dgm:prSet presAssocID="{2CCBDD78-26D0-440F-82B8-FBD41659B237}" presName="node" presStyleCnt="0"/>
      <dgm:spPr/>
      <dgm:t>
        <a:bodyPr/>
        <a:lstStyle/>
        <a:p>
          <a:endParaRPr lang="zh-TW" altLang="en-US"/>
        </a:p>
      </dgm:t>
    </dgm:pt>
    <dgm:pt modelId="{ACF485C6-4EC0-4667-B477-5ED99ED13485}" type="pres">
      <dgm:prSet presAssocID="{2CCBDD78-26D0-440F-82B8-FBD41659B237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3703F8-B19C-4133-97B5-A73F969A3634}" type="pres">
      <dgm:prSet presAssocID="{2CCBDD78-26D0-440F-82B8-FBD41659B237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841708-D99E-43D3-BE96-092EB6A99DD0}" type="pres">
      <dgm:prSet presAssocID="{51C38541-E43D-43D3-A179-B88E062FE3B6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8B1382C2-8391-4D1B-89F9-DAF3846A74FD}" type="pres">
      <dgm:prSet presAssocID="{74E50E78-D8F2-463C-B90E-E243FDB997D9}" presName="node" presStyleCnt="0"/>
      <dgm:spPr/>
      <dgm:t>
        <a:bodyPr/>
        <a:lstStyle/>
        <a:p>
          <a:endParaRPr lang="zh-TW" altLang="en-US"/>
        </a:p>
      </dgm:t>
    </dgm:pt>
    <dgm:pt modelId="{9C61A8E0-4BB7-4B32-B48B-DFB53EA72505}" type="pres">
      <dgm:prSet presAssocID="{74E50E78-D8F2-463C-B90E-E243FDB997D9}" presName="parentNode" presStyleLbl="node1" presStyleIdx="2" presStyleCnt="4" custLinFactNeighborX="-2579" custLinFactNeighborY="92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B7FECA-E239-431A-A400-92A23C1B973B}" type="pres">
      <dgm:prSet presAssocID="{74E50E78-D8F2-463C-B90E-E243FDB997D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A94B72-61A4-4D45-8B71-C52021EBF1E3}" type="pres">
      <dgm:prSet presAssocID="{7AE2AD28-BA1A-41D2-B0C6-CD8B48D4F9D9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60492FE0-412F-48F7-BE12-DED9872F0F7E}" type="pres">
      <dgm:prSet presAssocID="{27BBB22C-8952-4A55-B08A-EEAB793468F3}" presName="node" presStyleCnt="0"/>
      <dgm:spPr/>
      <dgm:t>
        <a:bodyPr/>
        <a:lstStyle/>
        <a:p>
          <a:endParaRPr lang="zh-TW" altLang="en-US"/>
        </a:p>
      </dgm:t>
    </dgm:pt>
    <dgm:pt modelId="{C9B64274-BA0E-4761-B447-BC16064BF82B}" type="pres">
      <dgm:prSet presAssocID="{27BBB22C-8952-4A55-B08A-EEAB793468F3}" presName="parentNode" presStyleLbl="node1" presStyleIdx="3" presStyleCnt="4" custLinFactNeighborX="2295" custLinFactNeighborY="375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E7CBEA-58CA-45DD-A237-968A0E18F0CB}" type="pres">
      <dgm:prSet presAssocID="{27BBB22C-8952-4A55-B08A-EEAB793468F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D4F898-48FE-420E-B208-EEC671A10961}" srcId="{62A71241-0B9E-43EF-8D9E-C4C1345A4170}" destId="{74E50E78-D8F2-463C-B90E-E243FDB997D9}" srcOrd="1" destOrd="0" parTransId="{51C38541-E43D-43D3-A179-B88E062FE3B6}" sibTransId="{B1165C21-36F1-4471-AE3B-383E92ABAD6C}"/>
    <dgm:cxn modelId="{2C48AA14-D161-4388-A2FC-EFD5794FA93C}" srcId="{27BBB22C-8952-4A55-B08A-EEAB793468F3}" destId="{89EBA5FB-D305-4894-93C7-C6112A8C9E81}" srcOrd="0" destOrd="0" parTransId="{3423DAE2-6339-4DE5-8DBD-054E5196AD3D}" sibTransId="{B6AB7515-D9F2-45AF-9A95-1CF37B48F79C}"/>
    <dgm:cxn modelId="{FFC888E0-5D56-40AD-8406-2E0548F9B9CB}" type="presOf" srcId="{77695D3B-2A12-4687-B6A7-EC17842781E4}" destId="{83E7CBEA-58CA-45DD-A237-968A0E18F0CB}" srcOrd="0" destOrd="1" presId="urn:microsoft.com/office/officeart/2005/8/layout/radial2"/>
    <dgm:cxn modelId="{59F102E5-BB82-494C-857F-0CB2559C79BE}" type="presOf" srcId="{74E50E78-D8F2-463C-B90E-E243FDB997D9}" destId="{9C61A8E0-4BB7-4B32-B48B-DFB53EA72505}" srcOrd="0" destOrd="0" presId="urn:microsoft.com/office/officeart/2005/8/layout/radial2"/>
    <dgm:cxn modelId="{D7EED635-C406-4797-883B-0FECA0C90D0A}" type="presOf" srcId="{FDF2CA52-0210-4844-B8B7-87E07D341361}" destId="{B83703F8-B19C-4133-97B5-A73F969A3634}" srcOrd="0" destOrd="1" presId="urn:microsoft.com/office/officeart/2005/8/layout/radial2"/>
    <dgm:cxn modelId="{5C136371-C260-4EAB-B0AA-005D05FA7094}" srcId="{62A71241-0B9E-43EF-8D9E-C4C1345A4170}" destId="{27BBB22C-8952-4A55-B08A-EEAB793468F3}" srcOrd="2" destOrd="0" parTransId="{7AE2AD28-BA1A-41D2-B0C6-CD8B48D4F9D9}" sibTransId="{B64348A1-88CB-4DAA-A522-48495BD68ACC}"/>
    <dgm:cxn modelId="{77BCF95F-7D04-488A-A214-BCB12DBB73D0}" srcId="{74E50E78-D8F2-463C-B90E-E243FDB997D9}" destId="{B9CD9A14-8769-4511-99D1-5879A93E9B75}" srcOrd="0" destOrd="0" parTransId="{B16B0364-5EF2-4FB4-ABCF-A2EA966B385F}" sibTransId="{A678384C-7813-415C-8C42-7EEDC809F5EA}"/>
    <dgm:cxn modelId="{97039247-8E0D-4BBF-918D-EEB0ADD3333C}" type="presOf" srcId="{7AE2AD28-BA1A-41D2-B0C6-CD8B48D4F9D9}" destId="{9FA94B72-61A4-4D45-8B71-C52021EBF1E3}" srcOrd="0" destOrd="0" presId="urn:microsoft.com/office/officeart/2005/8/layout/radial2"/>
    <dgm:cxn modelId="{EF4ED6EE-8292-4424-8F97-F6DE9442F402}" srcId="{74E50E78-D8F2-463C-B90E-E243FDB997D9}" destId="{928A8FDD-966F-48D6-8D29-8972C6AA13CC}" srcOrd="1" destOrd="0" parTransId="{07AF2BE1-6799-42DE-9254-F826B7169FDB}" sibTransId="{2B815E65-E439-4ABC-9B4A-1EDF83632935}"/>
    <dgm:cxn modelId="{14201C00-504F-41EF-ABC9-AA9FA490F027}" type="presOf" srcId="{2CCBDD78-26D0-440F-82B8-FBD41659B237}" destId="{ACF485C6-4EC0-4667-B477-5ED99ED13485}" srcOrd="0" destOrd="0" presId="urn:microsoft.com/office/officeart/2005/8/layout/radial2"/>
    <dgm:cxn modelId="{FFE09669-EE3C-42FF-951B-640EDC90E1A4}" srcId="{27BBB22C-8952-4A55-B08A-EEAB793468F3}" destId="{77695D3B-2A12-4687-B6A7-EC17842781E4}" srcOrd="1" destOrd="0" parTransId="{5CFC3066-2AA0-4A7E-A4A1-42D325B07A9C}" sibTransId="{E2323539-F05C-4107-9D3F-70C2DF8B9318}"/>
    <dgm:cxn modelId="{45F264C3-7ABD-4C4E-AA43-09BDE24DB4AE}" type="presOf" srcId="{51C38541-E43D-43D3-A179-B88E062FE3B6}" destId="{24841708-D99E-43D3-BE96-092EB6A99DD0}" srcOrd="0" destOrd="0" presId="urn:microsoft.com/office/officeart/2005/8/layout/radial2"/>
    <dgm:cxn modelId="{10A87E47-A14F-4F29-8D4D-5C66997CA6DD}" srcId="{62A71241-0B9E-43EF-8D9E-C4C1345A4170}" destId="{2CCBDD78-26D0-440F-82B8-FBD41659B237}" srcOrd="0" destOrd="0" parTransId="{A5E3B869-1BD4-4630-A05F-3E062476F601}" sibTransId="{E4DFA987-F2E3-4A13-A744-BD7F1B5FC008}"/>
    <dgm:cxn modelId="{1376FF36-A6EA-4415-A67E-72D93C100BE4}" type="presOf" srcId="{B9CD9A14-8769-4511-99D1-5879A93E9B75}" destId="{7AB7FECA-E239-431A-A400-92A23C1B973B}" srcOrd="0" destOrd="0" presId="urn:microsoft.com/office/officeart/2005/8/layout/radial2"/>
    <dgm:cxn modelId="{568671FB-6658-49CA-97ED-D7749CC6AC22}" type="presOf" srcId="{27BBB22C-8952-4A55-B08A-EEAB793468F3}" destId="{C9B64274-BA0E-4761-B447-BC16064BF82B}" srcOrd="0" destOrd="0" presId="urn:microsoft.com/office/officeart/2005/8/layout/radial2"/>
    <dgm:cxn modelId="{A0F0AAD0-EB4A-4AFD-975B-B508654F8324}" type="presOf" srcId="{89EBA5FB-D305-4894-93C7-C6112A8C9E81}" destId="{83E7CBEA-58CA-45DD-A237-968A0E18F0CB}" srcOrd="0" destOrd="0" presId="urn:microsoft.com/office/officeart/2005/8/layout/radial2"/>
    <dgm:cxn modelId="{70FB0971-64A6-43BD-ABA2-E00906CE08E5}" srcId="{2CCBDD78-26D0-440F-82B8-FBD41659B237}" destId="{3BA48824-04F3-403B-A3FB-FF02D394CF91}" srcOrd="0" destOrd="0" parTransId="{934BB5C4-9C53-499B-8A8B-AC93B2714339}" sibTransId="{FC5372FF-2E8A-4922-AA2A-5CE357684CDB}"/>
    <dgm:cxn modelId="{C00E828C-3793-4527-8512-7DC7D1A91097}" srcId="{2CCBDD78-26D0-440F-82B8-FBD41659B237}" destId="{FDF2CA52-0210-4844-B8B7-87E07D341361}" srcOrd="1" destOrd="0" parTransId="{97FF7639-928F-497D-AC4C-49788BFDEC11}" sibTransId="{1AF02E81-F645-4728-A95E-62A5D8BDA040}"/>
    <dgm:cxn modelId="{9DC9ABC8-11AC-42C0-A93D-A8D08D3E4DAC}" type="presOf" srcId="{62A71241-0B9E-43EF-8D9E-C4C1345A4170}" destId="{AA4DE1F1-AAA0-4161-8005-BEA33BF81722}" srcOrd="0" destOrd="0" presId="urn:microsoft.com/office/officeart/2005/8/layout/radial2"/>
    <dgm:cxn modelId="{E600E10E-8FE4-457F-8C71-EE09C1894FBE}" type="presOf" srcId="{3BA48824-04F3-403B-A3FB-FF02D394CF91}" destId="{B83703F8-B19C-4133-97B5-A73F969A3634}" srcOrd="0" destOrd="0" presId="urn:microsoft.com/office/officeart/2005/8/layout/radial2"/>
    <dgm:cxn modelId="{3FA3AD5B-2DBE-47C3-A77B-2BC2348FBA68}" type="presOf" srcId="{A5E3B869-1BD4-4630-A05F-3E062476F601}" destId="{BCF240AD-100C-4F27-B8C9-C158C9555059}" srcOrd="0" destOrd="0" presId="urn:microsoft.com/office/officeart/2005/8/layout/radial2"/>
    <dgm:cxn modelId="{722AB84D-4ED9-456E-8912-B76BC8D29787}" type="presOf" srcId="{928A8FDD-966F-48D6-8D29-8972C6AA13CC}" destId="{7AB7FECA-E239-431A-A400-92A23C1B973B}" srcOrd="0" destOrd="1" presId="urn:microsoft.com/office/officeart/2005/8/layout/radial2"/>
    <dgm:cxn modelId="{E616D237-046C-4871-BEBF-DFEC8C617E5F}" type="presParOf" srcId="{AA4DE1F1-AAA0-4161-8005-BEA33BF81722}" destId="{DCF1777F-E150-4E97-ACEB-86141F644C0E}" srcOrd="0" destOrd="0" presId="urn:microsoft.com/office/officeart/2005/8/layout/radial2"/>
    <dgm:cxn modelId="{EC5F6037-7CFC-463A-8C3C-8A5017E2CCF2}" type="presParOf" srcId="{DCF1777F-E150-4E97-ACEB-86141F644C0E}" destId="{4AF46FD3-CA9F-4541-97A5-A941EE7F6180}" srcOrd="0" destOrd="0" presId="urn:microsoft.com/office/officeart/2005/8/layout/radial2"/>
    <dgm:cxn modelId="{1F923D97-5F9C-4FB4-AFD2-8E62AB614CA7}" type="presParOf" srcId="{4AF46FD3-CA9F-4541-97A5-A941EE7F6180}" destId="{EF816845-D181-453D-A29F-F8E8125D78F1}" srcOrd="0" destOrd="0" presId="urn:microsoft.com/office/officeart/2005/8/layout/radial2"/>
    <dgm:cxn modelId="{CDDF614D-3D21-490B-ACBE-F4EB331A6873}" type="presParOf" srcId="{4AF46FD3-CA9F-4541-97A5-A941EE7F6180}" destId="{EAFC2666-9BD4-4A80-9514-C58A99D3D164}" srcOrd="1" destOrd="0" presId="urn:microsoft.com/office/officeart/2005/8/layout/radial2"/>
    <dgm:cxn modelId="{0197199D-56D3-4220-9293-95FF6FCF4556}" type="presParOf" srcId="{DCF1777F-E150-4E97-ACEB-86141F644C0E}" destId="{BCF240AD-100C-4F27-B8C9-C158C9555059}" srcOrd="1" destOrd="0" presId="urn:microsoft.com/office/officeart/2005/8/layout/radial2"/>
    <dgm:cxn modelId="{EED23E15-0F37-48A5-93C7-6A00E8D41176}" type="presParOf" srcId="{DCF1777F-E150-4E97-ACEB-86141F644C0E}" destId="{C07E5637-A206-403F-ABCD-6765FBBFB914}" srcOrd="2" destOrd="0" presId="urn:microsoft.com/office/officeart/2005/8/layout/radial2"/>
    <dgm:cxn modelId="{D8B64965-07B6-4921-8342-D2DEAEE88D8B}" type="presParOf" srcId="{C07E5637-A206-403F-ABCD-6765FBBFB914}" destId="{ACF485C6-4EC0-4667-B477-5ED99ED13485}" srcOrd="0" destOrd="0" presId="urn:microsoft.com/office/officeart/2005/8/layout/radial2"/>
    <dgm:cxn modelId="{D74B1941-9C14-4AF4-9730-D84C8C5527D6}" type="presParOf" srcId="{C07E5637-A206-403F-ABCD-6765FBBFB914}" destId="{B83703F8-B19C-4133-97B5-A73F969A3634}" srcOrd="1" destOrd="0" presId="urn:microsoft.com/office/officeart/2005/8/layout/radial2"/>
    <dgm:cxn modelId="{F2487A18-614C-4C86-9F6F-F7B202DF9320}" type="presParOf" srcId="{DCF1777F-E150-4E97-ACEB-86141F644C0E}" destId="{24841708-D99E-43D3-BE96-092EB6A99DD0}" srcOrd="3" destOrd="0" presId="urn:microsoft.com/office/officeart/2005/8/layout/radial2"/>
    <dgm:cxn modelId="{753A0759-2AC7-42A7-A30C-FC279BFB20DC}" type="presParOf" srcId="{DCF1777F-E150-4E97-ACEB-86141F644C0E}" destId="{8B1382C2-8391-4D1B-89F9-DAF3846A74FD}" srcOrd="4" destOrd="0" presId="urn:microsoft.com/office/officeart/2005/8/layout/radial2"/>
    <dgm:cxn modelId="{D95749B5-A76B-4902-A777-0322A0FBB7DF}" type="presParOf" srcId="{8B1382C2-8391-4D1B-89F9-DAF3846A74FD}" destId="{9C61A8E0-4BB7-4B32-B48B-DFB53EA72505}" srcOrd="0" destOrd="0" presId="urn:microsoft.com/office/officeart/2005/8/layout/radial2"/>
    <dgm:cxn modelId="{A5902B4E-52BA-426D-BB68-2877AB2FD968}" type="presParOf" srcId="{8B1382C2-8391-4D1B-89F9-DAF3846A74FD}" destId="{7AB7FECA-E239-431A-A400-92A23C1B973B}" srcOrd="1" destOrd="0" presId="urn:microsoft.com/office/officeart/2005/8/layout/radial2"/>
    <dgm:cxn modelId="{2453633B-41EF-4C33-B1AA-4EC821291323}" type="presParOf" srcId="{DCF1777F-E150-4E97-ACEB-86141F644C0E}" destId="{9FA94B72-61A4-4D45-8B71-C52021EBF1E3}" srcOrd="5" destOrd="0" presId="urn:microsoft.com/office/officeart/2005/8/layout/radial2"/>
    <dgm:cxn modelId="{865D0B02-FCBB-47AE-84D0-15CAF04E85C0}" type="presParOf" srcId="{DCF1777F-E150-4E97-ACEB-86141F644C0E}" destId="{60492FE0-412F-48F7-BE12-DED9872F0F7E}" srcOrd="6" destOrd="0" presId="urn:microsoft.com/office/officeart/2005/8/layout/radial2"/>
    <dgm:cxn modelId="{90EDD583-F08C-4041-BA6F-25F776F79573}" type="presParOf" srcId="{60492FE0-412F-48F7-BE12-DED9872F0F7E}" destId="{C9B64274-BA0E-4761-B447-BC16064BF82B}" srcOrd="0" destOrd="0" presId="urn:microsoft.com/office/officeart/2005/8/layout/radial2"/>
    <dgm:cxn modelId="{8CB16B9F-A5F5-400D-8F24-58BB6E92A547}" type="presParOf" srcId="{60492FE0-412F-48F7-BE12-DED9872F0F7E}" destId="{83E7CBEA-58CA-45DD-A237-968A0E18F0C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84D36-0ABA-43B6-A29B-54BFE65C722F}">
      <dsp:nvSpPr>
        <dsp:cNvPr id="0" name=""/>
        <dsp:cNvSpPr/>
      </dsp:nvSpPr>
      <dsp:spPr>
        <a:xfrm>
          <a:off x="0" y="14894"/>
          <a:ext cx="8229600" cy="1037643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雙手肥皂清潔，搓洗</a:t>
          </a:r>
          <a:r>
            <a:rPr lang="en-US" sz="4000" kern="1200" smtClean="0"/>
            <a:t>40~60</a:t>
          </a:r>
          <a:r>
            <a:rPr lang="zh-TW" sz="4000" kern="1200" smtClean="0"/>
            <a:t>秒</a:t>
          </a:r>
          <a:endParaRPr lang="zh-TW" sz="4000" kern="1200"/>
        </a:p>
      </dsp:txBody>
      <dsp:txXfrm>
        <a:off x="50654" y="65548"/>
        <a:ext cx="8128292" cy="936335"/>
      </dsp:txXfrm>
    </dsp:sp>
    <dsp:sp modelId="{36A963C2-C538-4959-848D-91EF98660F7F}">
      <dsp:nvSpPr>
        <dsp:cNvPr id="0" name=""/>
        <dsp:cNvSpPr/>
      </dsp:nvSpPr>
      <dsp:spPr>
        <a:xfrm>
          <a:off x="0" y="1167737"/>
          <a:ext cx="8229600" cy="1037643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口罩要遮住口鼻、蓋住下巴  </a:t>
          </a:r>
          <a:endParaRPr lang="zh-TW" sz="4000" kern="1200"/>
        </a:p>
      </dsp:txBody>
      <dsp:txXfrm>
        <a:off x="50654" y="1218391"/>
        <a:ext cx="8128292" cy="936335"/>
      </dsp:txXfrm>
    </dsp:sp>
    <dsp:sp modelId="{026F0047-D179-4E33-9D09-23176A4C04EC}">
      <dsp:nvSpPr>
        <dsp:cNvPr id="0" name=""/>
        <dsp:cNvSpPr/>
      </dsp:nvSpPr>
      <dsp:spPr>
        <a:xfrm>
          <a:off x="0" y="2320581"/>
          <a:ext cx="8229600" cy="1037643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噴</a:t>
          </a:r>
          <a:r>
            <a:rPr lang="en-US" sz="4000" kern="1200" smtClean="0"/>
            <a:t>75%</a:t>
          </a:r>
          <a:r>
            <a:rPr lang="zh-TW" sz="4000" kern="1200" smtClean="0"/>
            <a:t>酒精搓洗雙手</a:t>
          </a:r>
          <a:r>
            <a:rPr lang="en-US" sz="4000" kern="1200" smtClean="0"/>
            <a:t>20-30</a:t>
          </a:r>
          <a:r>
            <a:rPr lang="zh-TW" sz="4000" kern="1200" smtClean="0"/>
            <a:t>秒</a:t>
          </a:r>
          <a:endParaRPr lang="zh-TW" sz="4000" kern="1200"/>
        </a:p>
      </dsp:txBody>
      <dsp:txXfrm>
        <a:off x="50654" y="2371235"/>
        <a:ext cx="8128292" cy="936335"/>
      </dsp:txXfrm>
    </dsp:sp>
    <dsp:sp modelId="{387AB722-6C5D-4469-815B-287207987F20}">
      <dsp:nvSpPr>
        <dsp:cNvPr id="0" name=""/>
        <dsp:cNvSpPr/>
      </dsp:nvSpPr>
      <dsp:spPr>
        <a:xfrm>
          <a:off x="0" y="3473425"/>
          <a:ext cx="8229600" cy="1037643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有發燒、呼吸道症狀速就醫</a:t>
          </a:r>
          <a:endParaRPr lang="zh-TW" sz="4000" kern="1200"/>
        </a:p>
      </dsp:txBody>
      <dsp:txXfrm>
        <a:off x="50654" y="3524079"/>
        <a:ext cx="8128292" cy="9363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9C6CE-82AE-4D1D-8D54-17AB08F2273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8B7090-3BDC-4D15-B9B1-A1CA6E4EE17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23586EA-837D-4A8A-BC82-E2ADACD7FF1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4579B989-6F81-466B-ABFD-2D60032D4E0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65D8AB-7B88-4394-BAF1-60824C7DA63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E860C2A5-9158-4596-88AF-FF74D933339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94B72-61A4-4D45-8B71-C52021EBF1E3}">
      <dsp:nvSpPr>
        <dsp:cNvPr id="0" name=""/>
        <dsp:cNvSpPr/>
      </dsp:nvSpPr>
      <dsp:spPr>
        <a:xfrm rot="2534742">
          <a:off x="2869179" y="3170887"/>
          <a:ext cx="71589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15898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841708-D99E-43D3-BE96-092EB6A99DD0}">
      <dsp:nvSpPr>
        <dsp:cNvPr id="0" name=""/>
        <dsp:cNvSpPr/>
      </dsp:nvSpPr>
      <dsp:spPr>
        <a:xfrm rot="19392">
          <a:off x="2962144" y="2245552"/>
          <a:ext cx="728190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28190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240AD-100C-4F27-B8C9-C158C955505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C2666-9BD4-4A80-9514-C58A99D3D16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CF485C6-4EC0-4667-B477-5ED99ED1348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/>
            <a:t>衛福部疾管</a:t>
          </a:r>
          <a:r>
            <a:rPr lang="zh-TW" sz="2300" kern="1200" dirty="0" smtClean="0"/>
            <a:t>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83703F8-B19C-4133-97B5-A73F969A363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掌握最新疫情</a:t>
          </a:r>
          <a:endParaRPr lang="zh-TW" sz="1900" kern="1200" dirty="0"/>
        </a:p>
        <a:p>
          <a:pPr marL="171450" lvl="1" indent="-171450" algn="l" defTabSz="8445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了解防疫議題</a:t>
          </a:r>
          <a:endParaRPr lang="zh-TW" sz="1900" kern="1200" dirty="0"/>
        </a:p>
      </dsp:txBody>
      <dsp:txXfrm>
        <a:off x="4727575" y="1626"/>
        <a:ext cx="1956539" cy="1304359"/>
      </dsp:txXfrm>
    </dsp:sp>
    <dsp:sp modelId="{9C61A8E0-4BB7-4B32-B48B-DFB53EA72505}">
      <dsp:nvSpPr>
        <dsp:cNvPr id="0" name=""/>
        <dsp:cNvSpPr/>
      </dsp:nvSpPr>
      <dsp:spPr>
        <a:xfrm>
          <a:off x="3690318" y="1622880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</a:t>
          </a:r>
          <a:r>
            <a:rPr lang="zh-TW" sz="2300" kern="1200" smtClean="0"/>
            <a:t>小</a:t>
          </a:r>
          <a:r>
            <a:rPr lang="zh-TW" sz="2300" kern="1200" smtClean="0"/>
            <a:t>測驗</a:t>
          </a:r>
          <a:endParaRPr lang="zh-TW" sz="2300" kern="1200" dirty="0"/>
        </a:p>
      </dsp:txBody>
      <dsp:txXfrm>
        <a:off x="3881337" y="1813899"/>
        <a:ext cx="922321" cy="922321"/>
      </dsp:txXfrm>
    </dsp:sp>
    <dsp:sp modelId="{7AB7FECA-E239-431A-A400-92A23C1B973B}">
      <dsp:nvSpPr>
        <dsp:cNvPr id="0" name=""/>
        <dsp:cNvSpPr/>
      </dsp:nvSpPr>
      <dsp:spPr>
        <a:xfrm>
          <a:off x="5125113" y="162288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你的防疫觀念正確嗎？</a:t>
          </a:r>
          <a:endParaRPr lang="zh-TW" sz="1900" kern="1200" dirty="0"/>
        </a:p>
        <a:p>
          <a:pPr marL="171450" lvl="1" indent="-171450" algn="l" defTabSz="8445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擊敗新冠病毒，健康久久！</a:t>
          </a:r>
          <a:endParaRPr lang="zh-TW" sz="1900" kern="1200" dirty="0"/>
        </a:p>
      </dsp:txBody>
      <dsp:txXfrm>
        <a:off x="5125113" y="1622880"/>
        <a:ext cx="1956539" cy="1304359"/>
      </dsp:txXfrm>
    </dsp:sp>
    <dsp:sp modelId="{C9B64274-BA0E-4761-B447-BC16064BF82B}">
      <dsp:nvSpPr>
        <dsp:cNvPr id="0" name=""/>
        <dsp:cNvSpPr/>
      </dsp:nvSpPr>
      <dsp:spPr>
        <a:xfrm>
          <a:off x="3322715" y="3221603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513734" y="3412622"/>
        <a:ext cx="922321" cy="922321"/>
      </dsp:txXfrm>
    </dsp:sp>
    <dsp:sp modelId="{83E7CBEA-58CA-45DD-A237-968A0E18F0CB}">
      <dsp:nvSpPr>
        <dsp:cNvPr id="0" name=""/>
        <dsp:cNvSpPr/>
      </dsp:nvSpPr>
      <dsp:spPr>
        <a:xfrm>
          <a:off x="4757510" y="3221603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/>
            <a:t> 觀賞防疫影片</a:t>
          </a:r>
          <a:endParaRPr lang="zh-TW" alt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/>
            <a:t>照顧自己，愛護家人！</a:t>
          </a:r>
        </a:p>
      </dsp:txBody>
      <dsp:txXfrm>
        <a:off x="4757510" y="3221603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99FFCC"/>
            </a:gs>
            <a:gs pos="68000">
              <a:srgbClr val="66FF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FF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1" y="1988840"/>
            <a:ext cx="648072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5324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9414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9276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2022-11-15T07:07:19Z</dcterms:modified>
</cp:coreProperties>
</file>