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E0F3"/>
    <a:srgbClr val="D8E78D"/>
    <a:srgbClr val="9CF6BE"/>
    <a:srgbClr val="C9E5E5"/>
    <a:srgbClr val="BCFAFA"/>
    <a:srgbClr val="E01288"/>
    <a:srgbClr val="EEAAD6"/>
    <a:srgbClr val="F474BD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58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hyperlink" Target="https://health99.hpa.gov.tw/onlineQuiz/epidemicPrevention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91AF371-932C-4B04-9DD1-862D90122AFB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F58BF6EE-4D88-48C5-ABA3-483AE7AD1DDC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0DF861F4-218D-4488-B45F-8B1243DF5DA9}" type="parTrans" cxnId="{4888FA4A-EDD8-429D-8625-2F1440DD39FF}">
      <dgm:prSet/>
      <dgm:spPr/>
      <dgm:t>
        <a:bodyPr/>
        <a:lstStyle/>
        <a:p>
          <a:endParaRPr lang="zh-TW" altLang="en-US"/>
        </a:p>
      </dgm:t>
    </dgm:pt>
    <dgm:pt modelId="{2169F8B5-E19D-43A4-B5B3-8EE1947ABA13}" type="sibTrans" cxnId="{4888FA4A-EDD8-429D-8625-2F1440DD39FF}">
      <dgm:prSet/>
      <dgm:spPr/>
      <dgm:t>
        <a:bodyPr/>
        <a:lstStyle/>
        <a:p>
          <a:endParaRPr lang="zh-TW" altLang="en-US"/>
        </a:p>
      </dgm:t>
    </dgm:pt>
    <dgm:pt modelId="{11D2995F-B503-4243-AE63-715C84905DD3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A16F2198-E6E6-4B05-9593-38E85EDE72C2}" type="parTrans" cxnId="{C756AC02-6E20-4B78-A6A7-C7E13BCA38EC}">
      <dgm:prSet/>
      <dgm:spPr/>
      <dgm:t>
        <a:bodyPr/>
        <a:lstStyle/>
        <a:p>
          <a:endParaRPr lang="zh-TW" altLang="en-US"/>
        </a:p>
      </dgm:t>
    </dgm:pt>
    <dgm:pt modelId="{DC4AD05D-5777-4267-99D9-29350B780294}" type="sibTrans" cxnId="{C756AC02-6E20-4B78-A6A7-C7E13BCA38EC}">
      <dgm:prSet/>
      <dgm:spPr/>
      <dgm:t>
        <a:bodyPr/>
        <a:lstStyle/>
        <a:p>
          <a:endParaRPr lang="zh-TW" altLang="en-US"/>
        </a:p>
      </dgm:t>
    </dgm:pt>
    <dgm:pt modelId="{909214F4-5831-44A7-9758-C039B346AF6C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8EEA9A15-3EAC-41D6-A1C3-CA4697E4F280}" type="parTrans" cxnId="{B2ED0E41-4A87-42B2-855C-96F0A09BE9D9}">
      <dgm:prSet/>
      <dgm:spPr/>
      <dgm:t>
        <a:bodyPr/>
        <a:lstStyle/>
        <a:p>
          <a:endParaRPr lang="zh-TW" altLang="en-US"/>
        </a:p>
      </dgm:t>
    </dgm:pt>
    <dgm:pt modelId="{1EC26D61-BB44-4517-9D49-6753D7FF7A3A}" type="sibTrans" cxnId="{B2ED0E41-4A87-42B2-855C-96F0A09BE9D9}">
      <dgm:prSet/>
      <dgm:spPr/>
      <dgm:t>
        <a:bodyPr/>
        <a:lstStyle/>
        <a:p>
          <a:endParaRPr lang="zh-TW" altLang="en-US"/>
        </a:p>
      </dgm:t>
    </dgm:pt>
    <dgm:pt modelId="{20F270A4-19AE-4791-9601-46C964639377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D6E5C34A-3445-4DA6-803C-742F7BAFA538}" type="parTrans" cxnId="{83362ECA-A3C8-4535-A27B-8450FFB2B45C}">
      <dgm:prSet/>
      <dgm:spPr/>
      <dgm:t>
        <a:bodyPr/>
        <a:lstStyle/>
        <a:p>
          <a:endParaRPr lang="zh-TW" altLang="en-US"/>
        </a:p>
      </dgm:t>
    </dgm:pt>
    <dgm:pt modelId="{53056DA7-7438-40FD-9CE6-D2E42B8DA3E0}" type="sibTrans" cxnId="{83362ECA-A3C8-4535-A27B-8450FFB2B45C}">
      <dgm:prSet/>
      <dgm:spPr/>
      <dgm:t>
        <a:bodyPr/>
        <a:lstStyle/>
        <a:p>
          <a:endParaRPr lang="zh-TW" altLang="en-US"/>
        </a:p>
      </dgm:t>
    </dgm:pt>
    <dgm:pt modelId="{D18AC06A-0D1A-4023-A999-E7FD90228A4B}" type="pres">
      <dgm:prSet presAssocID="{191AF371-932C-4B04-9DD1-862D90122AF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77C85560-2FAF-4A76-B463-57272269C3A8}" type="pres">
      <dgm:prSet presAssocID="{191AF371-932C-4B04-9DD1-862D90122AFB}" presName="fgShape" presStyleLbl="fgShp" presStyleIdx="0" presStyleCnt="1"/>
      <dgm:spPr>
        <a:noFill/>
      </dgm:spPr>
    </dgm:pt>
    <dgm:pt modelId="{8A775662-BEEA-417B-90A6-B26A3FE5C8BE}" type="pres">
      <dgm:prSet presAssocID="{191AF371-932C-4B04-9DD1-862D90122AFB}" presName="linComp" presStyleCnt="0"/>
      <dgm:spPr/>
    </dgm:pt>
    <dgm:pt modelId="{CB5CDE41-3909-4585-9D59-0A071D74A260}" type="pres">
      <dgm:prSet presAssocID="{F58BF6EE-4D88-48C5-ABA3-483AE7AD1DDC}" presName="compNode" presStyleCnt="0"/>
      <dgm:spPr/>
    </dgm:pt>
    <dgm:pt modelId="{356C810E-DEC3-4C71-8450-4160BE3ED4BF}" type="pres">
      <dgm:prSet presAssocID="{F58BF6EE-4D88-48C5-ABA3-483AE7AD1DDC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462C7637-25A3-41F5-813C-7772172E632B}" type="pres">
      <dgm:prSet presAssocID="{F58BF6EE-4D88-48C5-ABA3-483AE7AD1DDC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59905C6-3D2A-42E4-98F2-18105F103887}" type="pres">
      <dgm:prSet presAssocID="{F58BF6EE-4D88-48C5-ABA3-483AE7AD1DDC}" presName="invisiNode" presStyleLbl="node1" presStyleIdx="0" presStyleCnt="4"/>
      <dgm:spPr/>
    </dgm:pt>
    <dgm:pt modelId="{27EB8B42-40B3-4F2E-BE15-6938C6BAD4A1}" type="pres">
      <dgm:prSet presAssocID="{F58BF6EE-4D88-48C5-ABA3-483AE7AD1DDC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B1A649B9-90BB-485E-A809-A744BEB0D6A5}" type="pres">
      <dgm:prSet presAssocID="{2169F8B5-E19D-43A4-B5B3-8EE1947ABA13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5DA75BDF-7EB7-4C5E-B591-DFB28593F9BF}" type="pres">
      <dgm:prSet presAssocID="{11D2995F-B503-4243-AE63-715C84905DD3}" presName="compNode" presStyleCnt="0"/>
      <dgm:spPr/>
    </dgm:pt>
    <dgm:pt modelId="{FFD93281-1FC4-4C90-936E-67511F7F8C2F}" type="pres">
      <dgm:prSet presAssocID="{11D2995F-B503-4243-AE63-715C84905DD3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FF6CE473-F99A-4C4F-AF70-162EBD7C33F4}" type="pres">
      <dgm:prSet presAssocID="{11D2995F-B503-4243-AE63-715C84905DD3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539B7E4-9B93-409D-B3D9-0ADE430D9A58}" type="pres">
      <dgm:prSet presAssocID="{11D2995F-B503-4243-AE63-715C84905DD3}" presName="invisiNode" presStyleLbl="node1" presStyleIdx="1" presStyleCnt="4"/>
      <dgm:spPr/>
    </dgm:pt>
    <dgm:pt modelId="{466C4925-9A5E-43C4-86EC-53A1E1212BA9}" type="pres">
      <dgm:prSet presAssocID="{11D2995F-B503-4243-AE63-715C84905DD3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E39A83A7-8D59-4692-A5B0-F6A451EC0567}" type="pres">
      <dgm:prSet presAssocID="{DC4AD05D-5777-4267-99D9-29350B780294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82004072-BDC9-4789-8F22-1FA69C384795}" type="pres">
      <dgm:prSet presAssocID="{909214F4-5831-44A7-9758-C039B346AF6C}" presName="compNode" presStyleCnt="0"/>
      <dgm:spPr/>
    </dgm:pt>
    <dgm:pt modelId="{5B0EBFB7-3046-461C-B0D7-02C5A0206613}" type="pres">
      <dgm:prSet presAssocID="{909214F4-5831-44A7-9758-C039B346AF6C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828E0040-5DA6-4ECF-B645-F64B25D4E19F}" type="pres">
      <dgm:prSet presAssocID="{909214F4-5831-44A7-9758-C039B346AF6C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F773F57-85EB-4E7F-972E-410694A32008}" type="pres">
      <dgm:prSet presAssocID="{909214F4-5831-44A7-9758-C039B346AF6C}" presName="invisiNode" presStyleLbl="node1" presStyleIdx="2" presStyleCnt="4"/>
      <dgm:spPr/>
    </dgm:pt>
    <dgm:pt modelId="{F9ADC978-2E6F-4772-A3BD-691A0BDA57B6}" type="pres">
      <dgm:prSet presAssocID="{909214F4-5831-44A7-9758-C039B346AF6C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01E18B74-04C5-4C12-B5EF-F763D1A2CF3F}" type="pres">
      <dgm:prSet presAssocID="{1EC26D61-BB44-4517-9D49-6753D7FF7A3A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C02B40F8-4E34-4F79-81BE-7C8A3AA5329D}" type="pres">
      <dgm:prSet presAssocID="{20F270A4-19AE-4791-9601-46C964639377}" presName="compNode" presStyleCnt="0"/>
      <dgm:spPr/>
    </dgm:pt>
    <dgm:pt modelId="{C9DF7E3A-73C2-46AB-8470-01997B7CE480}" type="pres">
      <dgm:prSet presAssocID="{20F270A4-19AE-4791-9601-46C964639377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D19E832E-E6B1-49D8-B4C4-D251C71E4625}" type="pres">
      <dgm:prSet presAssocID="{20F270A4-19AE-4791-9601-46C964639377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5BAE6AE-FC1B-4160-9991-57764B9D87C2}" type="pres">
      <dgm:prSet presAssocID="{20F270A4-19AE-4791-9601-46C964639377}" presName="invisiNode" presStyleLbl="node1" presStyleIdx="3" presStyleCnt="4"/>
      <dgm:spPr/>
    </dgm:pt>
    <dgm:pt modelId="{ACB81A03-61FC-4130-AC70-8D53752EE898}" type="pres">
      <dgm:prSet presAssocID="{20F270A4-19AE-4791-9601-46C964639377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18B0D1F8-EE62-4887-8752-B2BC2E87D292}" type="presOf" srcId="{20F270A4-19AE-4791-9601-46C964639377}" destId="{C9DF7E3A-73C2-46AB-8470-01997B7CE480}" srcOrd="0" destOrd="0" presId="urn:microsoft.com/office/officeart/2005/8/layout/hList7"/>
    <dgm:cxn modelId="{C756AC02-6E20-4B78-A6A7-C7E13BCA38EC}" srcId="{191AF371-932C-4B04-9DD1-862D90122AFB}" destId="{11D2995F-B503-4243-AE63-715C84905DD3}" srcOrd="1" destOrd="0" parTransId="{A16F2198-E6E6-4B05-9593-38E85EDE72C2}" sibTransId="{DC4AD05D-5777-4267-99D9-29350B780294}"/>
    <dgm:cxn modelId="{61BE0B64-90FE-4CC5-A98A-6CDA500A3BF0}" type="presOf" srcId="{909214F4-5831-44A7-9758-C039B346AF6C}" destId="{5B0EBFB7-3046-461C-B0D7-02C5A0206613}" srcOrd="0" destOrd="0" presId="urn:microsoft.com/office/officeart/2005/8/layout/hList7"/>
    <dgm:cxn modelId="{FB5883BF-74DC-45D2-98DB-BD2C7174C51C}" type="presOf" srcId="{11D2995F-B503-4243-AE63-715C84905DD3}" destId="{FFD93281-1FC4-4C90-936E-67511F7F8C2F}" srcOrd="0" destOrd="0" presId="urn:microsoft.com/office/officeart/2005/8/layout/hList7"/>
    <dgm:cxn modelId="{4888FA4A-EDD8-429D-8625-2F1440DD39FF}" srcId="{191AF371-932C-4B04-9DD1-862D90122AFB}" destId="{F58BF6EE-4D88-48C5-ABA3-483AE7AD1DDC}" srcOrd="0" destOrd="0" parTransId="{0DF861F4-218D-4488-B45F-8B1243DF5DA9}" sibTransId="{2169F8B5-E19D-43A4-B5B3-8EE1947ABA13}"/>
    <dgm:cxn modelId="{83362ECA-A3C8-4535-A27B-8450FFB2B45C}" srcId="{191AF371-932C-4B04-9DD1-862D90122AFB}" destId="{20F270A4-19AE-4791-9601-46C964639377}" srcOrd="3" destOrd="0" parTransId="{D6E5C34A-3445-4DA6-803C-742F7BAFA538}" sibTransId="{53056DA7-7438-40FD-9CE6-D2E42B8DA3E0}"/>
    <dgm:cxn modelId="{D8A0C19C-E3AB-42C6-929B-9789871B2213}" type="presOf" srcId="{11D2995F-B503-4243-AE63-715C84905DD3}" destId="{FF6CE473-F99A-4C4F-AF70-162EBD7C33F4}" srcOrd="1" destOrd="0" presId="urn:microsoft.com/office/officeart/2005/8/layout/hList7"/>
    <dgm:cxn modelId="{55916299-3AE1-4031-95FA-DFD9E284D4AA}" type="presOf" srcId="{F58BF6EE-4D88-48C5-ABA3-483AE7AD1DDC}" destId="{356C810E-DEC3-4C71-8450-4160BE3ED4BF}" srcOrd="0" destOrd="0" presId="urn:microsoft.com/office/officeart/2005/8/layout/hList7"/>
    <dgm:cxn modelId="{88F33E4F-2BB6-4071-9B73-BD8E00968DC2}" type="presOf" srcId="{191AF371-932C-4B04-9DD1-862D90122AFB}" destId="{D18AC06A-0D1A-4023-A999-E7FD90228A4B}" srcOrd="0" destOrd="0" presId="urn:microsoft.com/office/officeart/2005/8/layout/hList7"/>
    <dgm:cxn modelId="{3787055D-81AA-4A64-A959-0FC6D62A86EA}" type="presOf" srcId="{DC4AD05D-5777-4267-99D9-29350B780294}" destId="{E39A83A7-8D59-4692-A5B0-F6A451EC0567}" srcOrd="0" destOrd="0" presId="urn:microsoft.com/office/officeart/2005/8/layout/hList7"/>
    <dgm:cxn modelId="{B2ED0E41-4A87-42B2-855C-96F0A09BE9D9}" srcId="{191AF371-932C-4B04-9DD1-862D90122AFB}" destId="{909214F4-5831-44A7-9758-C039B346AF6C}" srcOrd="2" destOrd="0" parTransId="{8EEA9A15-3EAC-41D6-A1C3-CA4697E4F280}" sibTransId="{1EC26D61-BB44-4517-9D49-6753D7FF7A3A}"/>
    <dgm:cxn modelId="{26128ED7-4D93-4657-898A-1FD7560F0663}" type="presOf" srcId="{20F270A4-19AE-4791-9601-46C964639377}" destId="{D19E832E-E6B1-49D8-B4C4-D251C71E4625}" srcOrd="1" destOrd="0" presId="urn:microsoft.com/office/officeart/2005/8/layout/hList7"/>
    <dgm:cxn modelId="{3835A076-879E-4928-85F9-FA3CFC92F4CB}" type="presOf" srcId="{1EC26D61-BB44-4517-9D49-6753D7FF7A3A}" destId="{01E18B74-04C5-4C12-B5EF-F763D1A2CF3F}" srcOrd="0" destOrd="0" presId="urn:microsoft.com/office/officeart/2005/8/layout/hList7"/>
    <dgm:cxn modelId="{58D0E014-A039-43B0-823F-5901E4D7402E}" type="presOf" srcId="{2169F8B5-E19D-43A4-B5B3-8EE1947ABA13}" destId="{B1A649B9-90BB-485E-A809-A744BEB0D6A5}" srcOrd="0" destOrd="0" presId="urn:microsoft.com/office/officeart/2005/8/layout/hList7"/>
    <dgm:cxn modelId="{7367EDEC-8F6D-4EFC-922E-AD2C5CC3D032}" type="presOf" srcId="{F58BF6EE-4D88-48C5-ABA3-483AE7AD1DDC}" destId="{462C7637-25A3-41F5-813C-7772172E632B}" srcOrd="1" destOrd="0" presId="urn:microsoft.com/office/officeart/2005/8/layout/hList7"/>
    <dgm:cxn modelId="{49E93EB6-AE7F-4938-BBE2-4D9A85FEC690}" type="presOf" srcId="{909214F4-5831-44A7-9758-C039B346AF6C}" destId="{828E0040-5DA6-4ECF-B645-F64B25D4E19F}" srcOrd="1" destOrd="0" presId="urn:microsoft.com/office/officeart/2005/8/layout/hList7"/>
    <dgm:cxn modelId="{8F6F83EC-CDA6-42FF-8C3B-11D390891F85}" type="presParOf" srcId="{D18AC06A-0D1A-4023-A999-E7FD90228A4B}" destId="{77C85560-2FAF-4A76-B463-57272269C3A8}" srcOrd="0" destOrd="0" presId="urn:microsoft.com/office/officeart/2005/8/layout/hList7"/>
    <dgm:cxn modelId="{AC8C9AA8-DAC8-4F5F-95CE-77298B5ECBE7}" type="presParOf" srcId="{D18AC06A-0D1A-4023-A999-E7FD90228A4B}" destId="{8A775662-BEEA-417B-90A6-B26A3FE5C8BE}" srcOrd="1" destOrd="0" presId="urn:microsoft.com/office/officeart/2005/8/layout/hList7"/>
    <dgm:cxn modelId="{F46DD6B6-2C7F-49DE-B07A-D26082AAC2E2}" type="presParOf" srcId="{8A775662-BEEA-417B-90A6-B26A3FE5C8BE}" destId="{CB5CDE41-3909-4585-9D59-0A071D74A260}" srcOrd="0" destOrd="0" presId="urn:microsoft.com/office/officeart/2005/8/layout/hList7"/>
    <dgm:cxn modelId="{0C139E08-0D42-4974-B02D-D6C8D437BF73}" type="presParOf" srcId="{CB5CDE41-3909-4585-9D59-0A071D74A260}" destId="{356C810E-DEC3-4C71-8450-4160BE3ED4BF}" srcOrd="0" destOrd="0" presId="urn:microsoft.com/office/officeart/2005/8/layout/hList7"/>
    <dgm:cxn modelId="{4AC3AF14-B7E6-4849-8E02-96C7E3046441}" type="presParOf" srcId="{CB5CDE41-3909-4585-9D59-0A071D74A260}" destId="{462C7637-25A3-41F5-813C-7772172E632B}" srcOrd="1" destOrd="0" presId="urn:microsoft.com/office/officeart/2005/8/layout/hList7"/>
    <dgm:cxn modelId="{5D0E5995-F1A5-429D-A951-451AD81CB1D5}" type="presParOf" srcId="{CB5CDE41-3909-4585-9D59-0A071D74A260}" destId="{759905C6-3D2A-42E4-98F2-18105F103887}" srcOrd="2" destOrd="0" presId="urn:microsoft.com/office/officeart/2005/8/layout/hList7"/>
    <dgm:cxn modelId="{6D726976-4927-4DE8-8749-C76F3A616E42}" type="presParOf" srcId="{CB5CDE41-3909-4585-9D59-0A071D74A260}" destId="{27EB8B42-40B3-4F2E-BE15-6938C6BAD4A1}" srcOrd="3" destOrd="0" presId="urn:microsoft.com/office/officeart/2005/8/layout/hList7"/>
    <dgm:cxn modelId="{4DE328B3-B7B2-4190-902A-F466580E2968}" type="presParOf" srcId="{8A775662-BEEA-417B-90A6-B26A3FE5C8BE}" destId="{B1A649B9-90BB-485E-A809-A744BEB0D6A5}" srcOrd="1" destOrd="0" presId="urn:microsoft.com/office/officeart/2005/8/layout/hList7"/>
    <dgm:cxn modelId="{34E8B404-1BD4-4D61-8045-AD49E3EA949F}" type="presParOf" srcId="{8A775662-BEEA-417B-90A6-B26A3FE5C8BE}" destId="{5DA75BDF-7EB7-4C5E-B591-DFB28593F9BF}" srcOrd="2" destOrd="0" presId="urn:microsoft.com/office/officeart/2005/8/layout/hList7"/>
    <dgm:cxn modelId="{5A924E4E-0F7C-48D6-8C94-340E15674BDF}" type="presParOf" srcId="{5DA75BDF-7EB7-4C5E-B591-DFB28593F9BF}" destId="{FFD93281-1FC4-4C90-936E-67511F7F8C2F}" srcOrd="0" destOrd="0" presId="urn:microsoft.com/office/officeart/2005/8/layout/hList7"/>
    <dgm:cxn modelId="{CFD32CC7-A90E-4B5B-845A-DBC5D99EA559}" type="presParOf" srcId="{5DA75BDF-7EB7-4C5E-B591-DFB28593F9BF}" destId="{FF6CE473-F99A-4C4F-AF70-162EBD7C33F4}" srcOrd="1" destOrd="0" presId="urn:microsoft.com/office/officeart/2005/8/layout/hList7"/>
    <dgm:cxn modelId="{1C705D41-BB09-4020-891C-D610DA7DE8AD}" type="presParOf" srcId="{5DA75BDF-7EB7-4C5E-B591-DFB28593F9BF}" destId="{D539B7E4-9B93-409D-B3D9-0ADE430D9A58}" srcOrd="2" destOrd="0" presId="urn:microsoft.com/office/officeart/2005/8/layout/hList7"/>
    <dgm:cxn modelId="{87A21ED5-351B-4EA4-8BB3-4A3133CB4F77}" type="presParOf" srcId="{5DA75BDF-7EB7-4C5E-B591-DFB28593F9BF}" destId="{466C4925-9A5E-43C4-86EC-53A1E1212BA9}" srcOrd="3" destOrd="0" presId="urn:microsoft.com/office/officeart/2005/8/layout/hList7"/>
    <dgm:cxn modelId="{587B8BCB-DBCE-422D-9049-D23680BB67EA}" type="presParOf" srcId="{8A775662-BEEA-417B-90A6-B26A3FE5C8BE}" destId="{E39A83A7-8D59-4692-A5B0-F6A451EC0567}" srcOrd="3" destOrd="0" presId="urn:microsoft.com/office/officeart/2005/8/layout/hList7"/>
    <dgm:cxn modelId="{5170B079-3938-42C9-84D7-01AD54A5AB05}" type="presParOf" srcId="{8A775662-BEEA-417B-90A6-B26A3FE5C8BE}" destId="{82004072-BDC9-4789-8F22-1FA69C384795}" srcOrd="4" destOrd="0" presId="urn:microsoft.com/office/officeart/2005/8/layout/hList7"/>
    <dgm:cxn modelId="{85633F48-EC48-4B77-A77A-1F2773E3ECD5}" type="presParOf" srcId="{82004072-BDC9-4789-8F22-1FA69C384795}" destId="{5B0EBFB7-3046-461C-B0D7-02C5A0206613}" srcOrd="0" destOrd="0" presId="urn:microsoft.com/office/officeart/2005/8/layout/hList7"/>
    <dgm:cxn modelId="{50634C8B-50AB-4017-B6CA-0E1919A9F1C6}" type="presParOf" srcId="{82004072-BDC9-4789-8F22-1FA69C384795}" destId="{828E0040-5DA6-4ECF-B645-F64B25D4E19F}" srcOrd="1" destOrd="0" presId="urn:microsoft.com/office/officeart/2005/8/layout/hList7"/>
    <dgm:cxn modelId="{8D933715-4BFB-4288-A544-58D9E0276988}" type="presParOf" srcId="{82004072-BDC9-4789-8F22-1FA69C384795}" destId="{5F773F57-85EB-4E7F-972E-410694A32008}" srcOrd="2" destOrd="0" presId="urn:microsoft.com/office/officeart/2005/8/layout/hList7"/>
    <dgm:cxn modelId="{4A837E29-1EB5-4D44-BD55-B634F1E492B2}" type="presParOf" srcId="{82004072-BDC9-4789-8F22-1FA69C384795}" destId="{F9ADC978-2E6F-4772-A3BD-691A0BDA57B6}" srcOrd="3" destOrd="0" presId="urn:microsoft.com/office/officeart/2005/8/layout/hList7"/>
    <dgm:cxn modelId="{9F399D2B-877D-4839-9578-16F861A57CA2}" type="presParOf" srcId="{8A775662-BEEA-417B-90A6-B26A3FE5C8BE}" destId="{01E18B74-04C5-4C12-B5EF-F763D1A2CF3F}" srcOrd="5" destOrd="0" presId="urn:microsoft.com/office/officeart/2005/8/layout/hList7"/>
    <dgm:cxn modelId="{BC1F326F-55D5-494E-B0D2-255B2BAF15D6}" type="presParOf" srcId="{8A775662-BEEA-417B-90A6-B26A3FE5C8BE}" destId="{C02B40F8-4E34-4F79-81BE-7C8A3AA5329D}" srcOrd="6" destOrd="0" presId="urn:microsoft.com/office/officeart/2005/8/layout/hList7"/>
    <dgm:cxn modelId="{35C706F1-0AC4-4991-A843-A331CB8184FB}" type="presParOf" srcId="{C02B40F8-4E34-4F79-81BE-7C8A3AA5329D}" destId="{C9DF7E3A-73C2-46AB-8470-01997B7CE480}" srcOrd="0" destOrd="0" presId="urn:microsoft.com/office/officeart/2005/8/layout/hList7"/>
    <dgm:cxn modelId="{FDE1022A-C9CB-43E5-A113-EABCBA524450}" type="presParOf" srcId="{C02B40F8-4E34-4F79-81BE-7C8A3AA5329D}" destId="{D19E832E-E6B1-49D8-B4C4-D251C71E4625}" srcOrd="1" destOrd="0" presId="urn:microsoft.com/office/officeart/2005/8/layout/hList7"/>
    <dgm:cxn modelId="{16CF3CF1-8193-4D70-91E4-CDE82B5B264E}" type="presParOf" srcId="{C02B40F8-4E34-4F79-81BE-7C8A3AA5329D}" destId="{05BAE6AE-FC1B-4160-9991-57764B9D87C2}" srcOrd="2" destOrd="0" presId="urn:microsoft.com/office/officeart/2005/8/layout/hList7"/>
    <dgm:cxn modelId="{4A05D051-FB84-4346-A753-9D20D5F0348E}" type="presParOf" srcId="{C02B40F8-4E34-4F79-81BE-7C8A3AA5329D}" destId="{ACB81A03-61FC-4130-AC70-8D53752EE898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701AE42-CE32-4B1C-8AB8-1DC4CD116594}" type="doc">
      <dgm:prSet loTypeId="urn:microsoft.com/office/officeart/2008/layout/TitledPictureBlocks" loCatId="picture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1167190D-7204-46D4-B046-54CD0E3F1ECE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D7F89B6D-AE93-4DC9-9379-82B9AD7CAC20}" type="parTrans" cxnId="{3B9D9F98-3874-4541-BD5B-0F73CA07839C}">
      <dgm:prSet/>
      <dgm:spPr/>
      <dgm:t>
        <a:bodyPr/>
        <a:lstStyle/>
        <a:p>
          <a:endParaRPr lang="zh-TW" altLang="en-US"/>
        </a:p>
      </dgm:t>
    </dgm:pt>
    <dgm:pt modelId="{7159CF87-EDB5-47AF-A1A7-5376BFD8942D}" type="sibTrans" cxnId="{3B9D9F98-3874-4541-BD5B-0F73CA07839C}">
      <dgm:prSet/>
      <dgm:spPr/>
      <dgm:t>
        <a:bodyPr/>
        <a:lstStyle/>
        <a:p>
          <a:endParaRPr lang="zh-TW" altLang="en-US"/>
        </a:p>
      </dgm:t>
    </dgm:pt>
    <dgm:pt modelId="{F10018B6-A2E2-4206-9E35-9C111D796F0E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930E30ED-6FD7-4155-B8D2-0F41F78C1105}" type="parTrans" cxnId="{C9C5706B-FC6E-4A72-8774-11B7EE2FF873}">
      <dgm:prSet/>
      <dgm:spPr/>
      <dgm:t>
        <a:bodyPr/>
        <a:lstStyle/>
        <a:p>
          <a:endParaRPr lang="zh-TW" altLang="en-US"/>
        </a:p>
      </dgm:t>
    </dgm:pt>
    <dgm:pt modelId="{A5433BCD-319D-423F-9EC8-120671B29235}" type="sibTrans" cxnId="{C9C5706B-FC6E-4A72-8774-11B7EE2FF873}">
      <dgm:prSet/>
      <dgm:spPr/>
      <dgm:t>
        <a:bodyPr/>
        <a:lstStyle/>
        <a:p>
          <a:endParaRPr lang="zh-TW" altLang="en-US"/>
        </a:p>
      </dgm:t>
    </dgm:pt>
    <dgm:pt modelId="{99E05C05-FEFA-4995-A740-7697BD2C08C7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53C1335A-5A1A-44C9-901D-64246A8E0850}" type="parTrans" cxnId="{B4BB393B-3D29-4997-980F-AB8A663A0646}">
      <dgm:prSet/>
      <dgm:spPr/>
      <dgm:t>
        <a:bodyPr/>
        <a:lstStyle/>
        <a:p>
          <a:endParaRPr lang="zh-TW" altLang="en-US"/>
        </a:p>
      </dgm:t>
    </dgm:pt>
    <dgm:pt modelId="{0DD6576E-C8C8-4AE0-9181-EF57E0BFD276}" type="sibTrans" cxnId="{B4BB393B-3D29-4997-980F-AB8A663A0646}">
      <dgm:prSet/>
      <dgm:spPr/>
      <dgm:t>
        <a:bodyPr/>
        <a:lstStyle/>
        <a:p>
          <a:endParaRPr lang="zh-TW" altLang="en-US"/>
        </a:p>
      </dgm:t>
    </dgm:pt>
    <dgm:pt modelId="{F33C6B71-5B21-4029-B889-A8830F5DEA94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9CC5276E-676E-4878-9D18-3FD7861CE2BD}" type="parTrans" cxnId="{5364B80C-1113-49D9-BE6F-AC783AA077F6}">
      <dgm:prSet/>
      <dgm:spPr/>
      <dgm:t>
        <a:bodyPr/>
        <a:lstStyle/>
        <a:p>
          <a:endParaRPr lang="zh-TW" altLang="en-US"/>
        </a:p>
      </dgm:t>
    </dgm:pt>
    <dgm:pt modelId="{F8016185-07BC-42D6-AE3A-B8F9D064B637}" type="sibTrans" cxnId="{5364B80C-1113-49D9-BE6F-AC783AA077F6}">
      <dgm:prSet/>
      <dgm:spPr/>
      <dgm:t>
        <a:bodyPr/>
        <a:lstStyle/>
        <a:p>
          <a:endParaRPr lang="zh-TW" altLang="en-US"/>
        </a:p>
      </dgm:t>
    </dgm:pt>
    <dgm:pt modelId="{1FD1F640-4E1C-4E15-B43D-91AD2938600C}" type="pres">
      <dgm:prSet presAssocID="{B701AE42-CE32-4B1C-8AB8-1DC4CD116594}" presName="rootNode" presStyleCnt="0">
        <dgm:presLayoutVars>
          <dgm:chMax/>
          <dgm:chPref/>
          <dgm:dir/>
          <dgm:animLvl val="lvl"/>
        </dgm:presLayoutVars>
      </dgm:prSet>
      <dgm:spPr/>
    </dgm:pt>
    <dgm:pt modelId="{D2CF17AC-53EA-48B9-903B-44A992B80102}" type="pres">
      <dgm:prSet presAssocID="{1167190D-7204-46D4-B046-54CD0E3F1ECE}" presName="composite" presStyleCnt="0"/>
      <dgm:spPr/>
    </dgm:pt>
    <dgm:pt modelId="{262B5579-56A7-42AF-8BEF-1FF174B81C5A}" type="pres">
      <dgm:prSet presAssocID="{1167190D-7204-46D4-B046-54CD0E3F1ECE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895CBA2A-C6F5-4923-8406-A70F372E25E9}" type="pres">
      <dgm:prSet presAssocID="{1167190D-7204-46D4-B046-54CD0E3F1ECE}" presName="Image" presStyleLbl="bgImgPlace1" presStyleIdx="0" presStyleCnt="2" custLinFactNeighborX="2305" custLinFactNeighborY="-5271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4AB620AE-EF13-41EB-A2F5-90B3DAC8418F}" type="pres">
      <dgm:prSet presAssocID="{1167190D-7204-46D4-B046-54CD0E3F1ECE}" presName="ChildText" presStyleLbl="fgAcc1" presStyleIdx="0" presStyleCnt="2" custLinFactNeighborX="17255" custLinFactNeighborY="4577">
        <dgm:presLayoutVars>
          <dgm:chMax val="0"/>
          <dgm:chPref val="0"/>
          <dgm:bulletEnabled val="1"/>
        </dgm:presLayoutVars>
      </dgm:prSet>
      <dgm:spPr/>
    </dgm:pt>
    <dgm:pt modelId="{BBD2E467-EE1A-4169-8C74-337DDD903C7A}" type="pres">
      <dgm:prSet presAssocID="{7159CF87-EDB5-47AF-A1A7-5376BFD8942D}" presName="sibTrans" presStyleCnt="0"/>
      <dgm:spPr/>
    </dgm:pt>
    <dgm:pt modelId="{8F4E629F-2148-4520-BAAE-E38FA53FDA82}" type="pres">
      <dgm:prSet presAssocID="{99E05C05-FEFA-4995-A740-7697BD2C08C7}" presName="composite" presStyleCnt="0"/>
      <dgm:spPr/>
    </dgm:pt>
    <dgm:pt modelId="{95C4FCA9-D85C-4C52-B638-252874AC7E61}" type="pres">
      <dgm:prSet presAssocID="{99E05C05-FEFA-4995-A740-7697BD2C08C7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515AFC24-3D04-46A1-8D61-6600D7C74E7C}" type="pres">
      <dgm:prSet presAssocID="{99E05C05-FEFA-4995-A740-7697BD2C08C7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C2E7DB5-E0AB-4683-A5B0-65FCB98748F5}" type="pres">
      <dgm:prSet presAssocID="{99E05C05-FEFA-4995-A740-7697BD2C08C7}" presName="ChildText" presStyleLbl="fgAcc1" presStyleIdx="1" presStyleCnt="2" custLinFactNeighborX="22716" custLinFactNeighborY="-7624">
        <dgm:presLayoutVars>
          <dgm:chMax val="0"/>
          <dgm:chPref val="0"/>
          <dgm:bulletEnabled val="1"/>
        </dgm:presLayoutVars>
      </dgm:prSet>
      <dgm:spPr/>
    </dgm:pt>
  </dgm:ptLst>
  <dgm:cxnLst>
    <dgm:cxn modelId="{5364B80C-1113-49D9-BE6F-AC783AA077F6}" srcId="{99E05C05-FEFA-4995-A740-7697BD2C08C7}" destId="{F33C6B71-5B21-4029-B889-A8830F5DEA94}" srcOrd="0" destOrd="0" parTransId="{9CC5276E-676E-4878-9D18-3FD7861CE2BD}" sibTransId="{F8016185-07BC-42D6-AE3A-B8F9D064B637}"/>
    <dgm:cxn modelId="{5FE0928A-0374-473F-8E3C-CDF0E89A9C9E}" type="presOf" srcId="{F33C6B71-5B21-4029-B889-A8830F5DEA94}" destId="{EC2E7DB5-E0AB-4683-A5B0-65FCB98748F5}" srcOrd="0" destOrd="0" presId="urn:microsoft.com/office/officeart/2008/layout/TitledPictureBlocks"/>
    <dgm:cxn modelId="{C530015C-A654-4825-B86F-3E293505E813}" type="presOf" srcId="{F10018B6-A2E2-4206-9E35-9C111D796F0E}" destId="{4AB620AE-EF13-41EB-A2F5-90B3DAC8418F}" srcOrd="0" destOrd="0" presId="urn:microsoft.com/office/officeart/2008/layout/TitledPictureBlocks"/>
    <dgm:cxn modelId="{676FA937-3A63-45D2-8896-2B8454DAF63B}" type="presOf" srcId="{1167190D-7204-46D4-B046-54CD0E3F1ECE}" destId="{262B5579-56A7-42AF-8BEF-1FF174B81C5A}" srcOrd="0" destOrd="0" presId="urn:microsoft.com/office/officeart/2008/layout/TitledPictureBlocks"/>
    <dgm:cxn modelId="{B4BB393B-3D29-4997-980F-AB8A663A0646}" srcId="{B701AE42-CE32-4B1C-8AB8-1DC4CD116594}" destId="{99E05C05-FEFA-4995-A740-7697BD2C08C7}" srcOrd="1" destOrd="0" parTransId="{53C1335A-5A1A-44C9-901D-64246A8E0850}" sibTransId="{0DD6576E-C8C8-4AE0-9181-EF57E0BFD276}"/>
    <dgm:cxn modelId="{8D01C78B-3A1C-4CF5-8909-CC08E0C9D4D5}" type="presOf" srcId="{B701AE42-CE32-4B1C-8AB8-1DC4CD116594}" destId="{1FD1F640-4E1C-4E15-B43D-91AD2938600C}" srcOrd="0" destOrd="0" presId="urn:microsoft.com/office/officeart/2008/layout/TitledPictureBlocks"/>
    <dgm:cxn modelId="{C9C5706B-FC6E-4A72-8774-11B7EE2FF873}" srcId="{1167190D-7204-46D4-B046-54CD0E3F1ECE}" destId="{F10018B6-A2E2-4206-9E35-9C111D796F0E}" srcOrd="0" destOrd="0" parTransId="{930E30ED-6FD7-4155-B8D2-0F41F78C1105}" sibTransId="{A5433BCD-319D-423F-9EC8-120671B29235}"/>
    <dgm:cxn modelId="{3B9D9F98-3874-4541-BD5B-0F73CA07839C}" srcId="{B701AE42-CE32-4B1C-8AB8-1DC4CD116594}" destId="{1167190D-7204-46D4-B046-54CD0E3F1ECE}" srcOrd="0" destOrd="0" parTransId="{D7F89B6D-AE93-4DC9-9379-82B9AD7CAC20}" sibTransId="{7159CF87-EDB5-47AF-A1A7-5376BFD8942D}"/>
    <dgm:cxn modelId="{8986C226-4894-4E81-BFA7-BEC5D9F6D09D}" type="presOf" srcId="{99E05C05-FEFA-4995-A740-7697BD2C08C7}" destId="{95C4FCA9-D85C-4C52-B638-252874AC7E61}" srcOrd="0" destOrd="0" presId="urn:microsoft.com/office/officeart/2008/layout/TitledPictureBlocks"/>
    <dgm:cxn modelId="{E6DEB33D-FC42-47B3-9AC7-FFB5E229F0C0}" type="presParOf" srcId="{1FD1F640-4E1C-4E15-B43D-91AD2938600C}" destId="{D2CF17AC-53EA-48B9-903B-44A992B80102}" srcOrd="0" destOrd="0" presId="urn:microsoft.com/office/officeart/2008/layout/TitledPictureBlocks"/>
    <dgm:cxn modelId="{9D6E60AB-12DE-4254-83D5-79B38242DE81}" type="presParOf" srcId="{D2CF17AC-53EA-48B9-903B-44A992B80102}" destId="{262B5579-56A7-42AF-8BEF-1FF174B81C5A}" srcOrd="0" destOrd="0" presId="urn:microsoft.com/office/officeart/2008/layout/TitledPictureBlocks"/>
    <dgm:cxn modelId="{42E906A8-E440-4C16-921F-42C08F845D07}" type="presParOf" srcId="{D2CF17AC-53EA-48B9-903B-44A992B80102}" destId="{895CBA2A-C6F5-4923-8406-A70F372E25E9}" srcOrd="1" destOrd="0" presId="urn:microsoft.com/office/officeart/2008/layout/TitledPictureBlocks"/>
    <dgm:cxn modelId="{19C85D83-CA3D-4FA7-81AF-AC06087D2845}" type="presParOf" srcId="{D2CF17AC-53EA-48B9-903B-44A992B80102}" destId="{4AB620AE-EF13-41EB-A2F5-90B3DAC8418F}" srcOrd="2" destOrd="0" presId="urn:microsoft.com/office/officeart/2008/layout/TitledPictureBlocks"/>
    <dgm:cxn modelId="{E3376769-1A35-4B57-B039-0C96DD76098C}" type="presParOf" srcId="{1FD1F640-4E1C-4E15-B43D-91AD2938600C}" destId="{BBD2E467-EE1A-4169-8C74-337DDD903C7A}" srcOrd="1" destOrd="0" presId="urn:microsoft.com/office/officeart/2008/layout/TitledPictureBlocks"/>
    <dgm:cxn modelId="{677F89EB-6701-4D6F-A9F9-25AADF0EDB75}" type="presParOf" srcId="{1FD1F640-4E1C-4E15-B43D-91AD2938600C}" destId="{8F4E629F-2148-4520-BAAE-E38FA53FDA82}" srcOrd="2" destOrd="0" presId="urn:microsoft.com/office/officeart/2008/layout/TitledPictureBlocks"/>
    <dgm:cxn modelId="{BCDD6B2C-E1AD-442E-AC50-2CBBC697FFB2}" type="presParOf" srcId="{8F4E629F-2148-4520-BAAE-E38FA53FDA82}" destId="{95C4FCA9-D85C-4C52-B638-252874AC7E61}" srcOrd="0" destOrd="0" presId="urn:microsoft.com/office/officeart/2008/layout/TitledPictureBlocks"/>
    <dgm:cxn modelId="{70AB9B4C-2308-4BD3-8672-BC22216147FD}" type="presParOf" srcId="{8F4E629F-2148-4520-BAAE-E38FA53FDA82}" destId="{515AFC24-3D04-46A1-8D61-6600D7C74E7C}" srcOrd="1" destOrd="0" presId="urn:microsoft.com/office/officeart/2008/layout/TitledPictureBlocks"/>
    <dgm:cxn modelId="{18941B07-9F77-453E-9C30-D585B959580E}" type="presParOf" srcId="{8F4E629F-2148-4520-BAAE-E38FA53FDA82}" destId="{EC2E7DB5-E0AB-4683-A5B0-65FCB98748F5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5B5C849-06E6-42AE-9E64-C498CFC1D719}" type="doc">
      <dgm:prSet loTypeId="urn:microsoft.com/office/officeart/2005/8/layout/radial2" loCatId="relationship" qsTypeId="urn:microsoft.com/office/officeart/2005/8/quickstyle/simple2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62D37E63-D70B-4E35-986A-D193887D4707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</dgm:pt>
    <dgm:pt modelId="{2351A447-25D6-4745-BF3A-8CC6890B6F21}" type="parTrans" cxnId="{217D290E-D563-4666-AA48-7EFB91D8D9AE}">
      <dgm:prSet/>
      <dgm:spPr/>
      <dgm:t>
        <a:bodyPr/>
        <a:lstStyle/>
        <a:p>
          <a:endParaRPr lang="zh-TW" altLang="en-US"/>
        </a:p>
      </dgm:t>
    </dgm:pt>
    <dgm:pt modelId="{74104BC3-6EB9-4570-9111-FA51C85D4059}" type="sibTrans" cxnId="{217D290E-D563-4666-AA48-7EFB91D8D9AE}">
      <dgm:prSet/>
      <dgm:spPr/>
      <dgm:t>
        <a:bodyPr/>
        <a:lstStyle/>
        <a:p>
          <a:endParaRPr lang="zh-TW" altLang="en-US"/>
        </a:p>
      </dgm:t>
    </dgm:pt>
    <dgm:pt modelId="{64E5D8BD-345B-4E96-B1E7-303269F36230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54CEC755-30C8-4ACF-ABA9-DC0A34DF8A14}" type="parTrans" cxnId="{24161847-D886-41A9-9F40-03DD3BF47E40}">
      <dgm:prSet/>
      <dgm:spPr/>
      <dgm:t>
        <a:bodyPr/>
        <a:lstStyle/>
        <a:p>
          <a:endParaRPr lang="zh-TW" altLang="en-US"/>
        </a:p>
      </dgm:t>
    </dgm:pt>
    <dgm:pt modelId="{B771B9B8-EA83-41F3-BC70-06A54E6810DC}" type="sibTrans" cxnId="{24161847-D886-41A9-9F40-03DD3BF47E40}">
      <dgm:prSet/>
      <dgm:spPr/>
      <dgm:t>
        <a:bodyPr/>
        <a:lstStyle/>
        <a:p>
          <a:endParaRPr lang="zh-TW" altLang="en-US"/>
        </a:p>
      </dgm:t>
    </dgm:pt>
    <dgm:pt modelId="{00BDDB3D-38BA-44BB-A7B1-BD960A7F00DB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A2583B10-D274-433A-8382-22F56617EC88}" type="parTrans" cxnId="{B5117C05-2DE0-4AFE-9161-55111ABAE5EC}">
      <dgm:prSet/>
      <dgm:spPr/>
      <dgm:t>
        <a:bodyPr/>
        <a:lstStyle/>
        <a:p>
          <a:endParaRPr lang="zh-TW" altLang="en-US"/>
        </a:p>
      </dgm:t>
    </dgm:pt>
    <dgm:pt modelId="{0E4D81BD-C187-415C-A1E6-7D496F92EB29}" type="sibTrans" cxnId="{B5117C05-2DE0-4AFE-9161-55111ABAE5EC}">
      <dgm:prSet/>
      <dgm:spPr/>
      <dgm:t>
        <a:bodyPr/>
        <a:lstStyle/>
        <a:p>
          <a:endParaRPr lang="zh-TW" altLang="en-US"/>
        </a:p>
      </dgm:t>
    </dgm:pt>
    <dgm:pt modelId="{E3E0CE18-20E2-4CCD-AD6D-D78638949B0E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1E0398A4-CB22-4850-BA21-EF3A0FD07DEE}" type="parTrans" cxnId="{BDA42061-FB08-41F7-A0D5-173B8E55F85F}">
      <dgm:prSet/>
      <dgm:spPr/>
      <dgm:t>
        <a:bodyPr/>
        <a:lstStyle/>
        <a:p>
          <a:endParaRPr lang="zh-TW" altLang="en-US"/>
        </a:p>
      </dgm:t>
    </dgm:pt>
    <dgm:pt modelId="{BC6A637D-AE6C-411E-B26A-BEC108953D1C}" type="sibTrans" cxnId="{BDA42061-FB08-41F7-A0D5-173B8E55F85F}">
      <dgm:prSet/>
      <dgm:spPr/>
      <dgm:t>
        <a:bodyPr/>
        <a:lstStyle/>
        <a:p>
          <a:endParaRPr lang="zh-TW" altLang="en-US"/>
        </a:p>
      </dgm:t>
    </dgm:pt>
    <dgm:pt modelId="{263CCBB0-C52D-47C9-99AB-E4AF8D717EC4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0C41673E-DF55-4E41-A366-7053966CFF67}" type="parTrans" cxnId="{C992E361-E7DD-4D0F-B8A7-7F31482A6254}">
      <dgm:prSet/>
      <dgm:spPr/>
      <dgm:t>
        <a:bodyPr/>
        <a:lstStyle/>
        <a:p>
          <a:endParaRPr lang="zh-TW" altLang="en-US"/>
        </a:p>
      </dgm:t>
    </dgm:pt>
    <dgm:pt modelId="{EEAFB2D6-312B-413F-B03C-208D0A1612E4}" type="sibTrans" cxnId="{C992E361-E7DD-4D0F-B8A7-7F31482A6254}">
      <dgm:prSet/>
      <dgm:spPr/>
      <dgm:t>
        <a:bodyPr/>
        <a:lstStyle/>
        <a:p>
          <a:endParaRPr lang="zh-TW" altLang="en-US"/>
        </a:p>
      </dgm:t>
    </dgm:pt>
    <dgm:pt modelId="{A94ED241-0FBF-4145-8D02-DB89C293DDDF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5C87CA51-0E3A-49FD-A0A9-3858F32584AE}" type="parTrans" cxnId="{8B4AF0B5-5662-4489-91B2-11EAC041D9D1}">
      <dgm:prSet/>
      <dgm:spPr/>
      <dgm:t>
        <a:bodyPr/>
        <a:lstStyle/>
        <a:p>
          <a:endParaRPr lang="zh-TW" altLang="en-US"/>
        </a:p>
      </dgm:t>
    </dgm:pt>
    <dgm:pt modelId="{5EEB8FA3-F2CE-4B2C-A183-D35149FD71F7}" type="sibTrans" cxnId="{8B4AF0B5-5662-4489-91B2-11EAC041D9D1}">
      <dgm:prSet/>
      <dgm:spPr/>
      <dgm:t>
        <a:bodyPr/>
        <a:lstStyle/>
        <a:p>
          <a:endParaRPr lang="zh-TW" altLang="en-US"/>
        </a:p>
      </dgm:t>
    </dgm:pt>
    <dgm:pt modelId="{4CDC5D4F-E910-4E8B-9116-99DE6FC8C7D6}">
      <dgm:prSet/>
      <dgm:spPr/>
      <dgm:t>
        <a:bodyPr/>
        <a:lstStyle/>
        <a:p>
          <a:r>
            <a:rPr lang="zh-TW" altLang="en-US" smtClean="0"/>
            <a:t>防疫影片</a:t>
          </a:r>
          <a:endParaRPr lang="zh-TW" altLang="en-US" dirty="0"/>
        </a:p>
      </dgm:t>
    </dgm:pt>
    <dgm:pt modelId="{DB76C24C-BE08-4A7C-90C8-6FB3FA66C25D}" type="parTrans" cxnId="{4B762CBB-3B4C-4B3E-8D3B-914DC34E91B5}">
      <dgm:prSet/>
      <dgm:spPr/>
      <dgm:t>
        <a:bodyPr/>
        <a:lstStyle/>
        <a:p>
          <a:endParaRPr lang="zh-TW" altLang="en-US"/>
        </a:p>
      </dgm:t>
    </dgm:pt>
    <dgm:pt modelId="{010A0CCF-90EC-4781-8D08-F7B9F3436369}" type="sibTrans" cxnId="{4B762CBB-3B4C-4B3E-8D3B-914DC34E91B5}">
      <dgm:prSet/>
      <dgm:spPr/>
      <dgm:t>
        <a:bodyPr/>
        <a:lstStyle/>
        <a:p>
          <a:endParaRPr lang="zh-TW" altLang="en-US"/>
        </a:p>
      </dgm:t>
    </dgm:pt>
    <dgm:pt modelId="{0A5D2571-B447-4662-9CF9-25461B9ADE5B}">
      <dgm:prSet/>
      <dgm:spPr/>
      <dgm:t>
        <a:bodyPr/>
        <a:lstStyle/>
        <a:p>
          <a:r>
            <a:rPr lang="zh-TW" altLang="en-US" dirty="0" smtClean="0"/>
            <a:t>觀賞防疫影片</a:t>
          </a:r>
        </a:p>
        <a:p>
          <a:r>
            <a:rPr lang="zh-TW" altLang="en-US" smtClean="0"/>
            <a:t>照顧自己，愛護家人！</a:t>
          </a:r>
          <a:endParaRPr lang="zh-TW" altLang="en-US" dirty="0"/>
        </a:p>
      </dgm:t>
    </dgm:pt>
    <dgm:pt modelId="{128AD7CE-512C-481A-A616-C0387423E372}" type="parTrans" cxnId="{9473A5A1-81E0-4946-A354-040CF3016657}">
      <dgm:prSet/>
      <dgm:spPr/>
      <dgm:t>
        <a:bodyPr/>
        <a:lstStyle/>
        <a:p>
          <a:endParaRPr lang="zh-TW" altLang="en-US"/>
        </a:p>
      </dgm:t>
    </dgm:pt>
    <dgm:pt modelId="{6C3CD2DE-119A-4EA0-93CB-B4B5F44A07CE}" type="sibTrans" cxnId="{9473A5A1-81E0-4946-A354-040CF3016657}">
      <dgm:prSet/>
      <dgm:spPr/>
      <dgm:t>
        <a:bodyPr/>
        <a:lstStyle/>
        <a:p>
          <a:endParaRPr lang="zh-TW" altLang="en-US"/>
        </a:p>
      </dgm:t>
    </dgm:pt>
    <dgm:pt modelId="{E5EC1316-4EEF-4093-9019-9B827AD3798C}" type="pres">
      <dgm:prSet presAssocID="{15B5C849-06E6-42AE-9E64-C498CFC1D719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669EBCE1-F352-4797-BD2B-F3A76AE493C3}" type="pres">
      <dgm:prSet presAssocID="{15B5C849-06E6-42AE-9E64-C498CFC1D719}" presName="cycle" presStyleCnt="0"/>
      <dgm:spPr/>
    </dgm:pt>
    <dgm:pt modelId="{30884CC9-5B5D-4413-A4E2-F845B4A9BF4E}" type="pres">
      <dgm:prSet presAssocID="{15B5C849-06E6-42AE-9E64-C498CFC1D719}" presName="centerShape" presStyleCnt="0"/>
      <dgm:spPr/>
    </dgm:pt>
    <dgm:pt modelId="{1F9A25A8-3039-4E2A-AEBD-B1C11F8B622B}" type="pres">
      <dgm:prSet presAssocID="{15B5C849-06E6-42AE-9E64-C498CFC1D719}" presName="connSite" presStyleLbl="node1" presStyleIdx="0" presStyleCnt="4"/>
      <dgm:spPr/>
    </dgm:pt>
    <dgm:pt modelId="{F944C090-EAAE-43BC-9B38-B88F1C8B1AA5}" type="pres">
      <dgm:prSet presAssocID="{15B5C849-06E6-42AE-9E64-C498CFC1D719}" presName="visible" presStyleLbl="node1" presStyleIdx="0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DD09880-7542-4CFA-A3AC-34AF8D44D6BD}" type="pres">
      <dgm:prSet presAssocID="{2351A447-25D6-4745-BF3A-8CC6890B6F21}" presName="Name25" presStyleLbl="parChTrans1D1" presStyleIdx="0" presStyleCnt="3"/>
      <dgm:spPr/>
    </dgm:pt>
    <dgm:pt modelId="{2AB45A85-6555-4B19-A11F-554966605F50}" type="pres">
      <dgm:prSet presAssocID="{62D37E63-D70B-4E35-986A-D193887D4707}" presName="node" presStyleCnt="0"/>
      <dgm:spPr/>
    </dgm:pt>
    <dgm:pt modelId="{28A5FBD5-DCEA-463B-B9DA-2A09FD348D4C}" type="pres">
      <dgm:prSet presAssocID="{62D37E63-D70B-4E35-986A-D193887D4707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CAF9FE43-FBCE-4D82-ADC6-D7DDA44B227A}" type="pres">
      <dgm:prSet presAssocID="{62D37E63-D70B-4E35-986A-D193887D4707}" presName="childNode" presStyleLbl="revTx" presStyleIdx="0" presStyleCnt="3">
        <dgm:presLayoutVars>
          <dgm:bulletEnabled val="1"/>
        </dgm:presLayoutVars>
      </dgm:prSet>
      <dgm:spPr/>
    </dgm:pt>
    <dgm:pt modelId="{81F3ACC7-80FD-48DA-93DB-F13FE35F786A}" type="pres">
      <dgm:prSet presAssocID="{1E0398A4-CB22-4850-BA21-EF3A0FD07DEE}" presName="Name25" presStyleLbl="parChTrans1D1" presStyleIdx="1" presStyleCnt="3"/>
      <dgm:spPr/>
    </dgm:pt>
    <dgm:pt modelId="{95FE9052-6D45-4058-BFCE-F1A0B017A646}" type="pres">
      <dgm:prSet presAssocID="{E3E0CE18-20E2-4CCD-AD6D-D78638949B0E}" presName="node" presStyleCnt="0"/>
      <dgm:spPr/>
    </dgm:pt>
    <dgm:pt modelId="{83636515-703D-4EC8-9548-6FF7BC12F048}" type="pres">
      <dgm:prSet presAssocID="{E3E0CE18-20E2-4CCD-AD6D-D78638949B0E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E0B3DE6A-961B-4E96-BEFE-BBF61EB6CE70}" type="pres">
      <dgm:prSet presAssocID="{E3E0CE18-20E2-4CCD-AD6D-D78638949B0E}" presName="childNode" presStyleLbl="revTx" presStyleIdx="1" presStyleCnt="3">
        <dgm:presLayoutVars>
          <dgm:bulletEnabled val="1"/>
        </dgm:presLayoutVars>
      </dgm:prSet>
      <dgm:spPr/>
    </dgm:pt>
    <dgm:pt modelId="{922030AC-0537-45C8-A1D2-95DF7ADDADB1}" type="pres">
      <dgm:prSet presAssocID="{DB76C24C-BE08-4A7C-90C8-6FB3FA66C25D}" presName="Name25" presStyleLbl="parChTrans1D1" presStyleIdx="2" presStyleCnt="3"/>
      <dgm:spPr/>
    </dgm:pt>
    <dgm:pt modelId="{B942690C-14DD-432D-A60F-1356A2F564F9}" type="pres">
      <dgm:prSet presAssocID="{4CDC5D4F-E910-4E8B-9116-99DE6FC8C7D6}" presName="node" presStyleCnt="0"/>
      <dgm:spPr/>
    </dgm:pt>
    <dgm:pt modelId="{306DEF2A-7ED8-4CA8-9C9A-499986AF3F58}" type="pres">
      <dgm:prSet presAssocID="{4CDC5D4F-E910-4E8B-9116-99DE6FC8C7D6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903D690-1236-45BE-B51D-2C8BD9866208}" type="pres">
      <dgm:prSet presAssocID="{4CDC5D4F-E910-4E8B-9116-99DE6FC8C7D6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4B762CBB-3B4C-4B3E-8D3B-914DC34E91B5}" srcId="{15B5C849-06E6-42AE-9E64-C498CFC1D719}" destId="{4CDC5D4F-E910-4E8B-9116-99DE6FC8C7D6}" srcOrd="2" destOrd="0" parTransId="{DB76C24C-BE08-4A7C-90C8-6FB3FA66C25D}" sibTransId="{010A0CCF-90EC-4781-8D08-F7B9F3436369}"/>
    <dgm:cxn modelId="{6A74A3C4-D02C-4478-B8AF-45CE08B7DABB}" type="presOf" srcId="{2351A447-25D6-4745-BF3A-8CC6890B6F21}" destId="{EDD09880-7542-4CFA-A3AC-34AF8D44D6BD}" srcOrd="0" destOrd="0" presId="urn:microsoft.com/office/officeart/2005/8/layout/radial2"/>
    <dgm:cxn modelId="{B5117C05-2DE0-4AFE-9161-55111ABAE5EC}" srcId="{62D37E63-D70B-4E35-986A-D193887D4707}" destId="{00BDDB3D-38BA-44BB-A7B1-BD960A7F00DB}" srcOrd="1" destOrd="0" parTransId="{A2583B10-D274-433A-8382-22F56617EC88}" sibTransId="{0E4D81BD-C187-415C-A1E6-7D496F92EB29}"/>
    <dgm:cxn modelId="{A4CE069F-54D4-48EB-BAC7-444DEE22635D}" type="presOf" srcId="{64E5D8BD-345B-4E96-B1E7-303269F36230}" destId="{CAF9FE43-FBCE-4D82-ADC6-D7DDA44B227A}" srcOrd="0" destOrd="0" presId="urn:microsoft.com/office/officeart/2005/8/layout/radial2"/>
    <dgm:cxn modelId="{C3809C1D-1330-465E-BFAE-5096443711D9}" type="presOf" srcId="{00BDDB3D-38BA-44BB-A7B1-BD960A7F00DB}" destId="{CAF9FE43-FBCE-4D82-ADC6-D7DDA44B227A}" srcOrd="0" destOrd="1" presId="urn:microsoft.com/office/officeart/2005/8/layout/radial2"/>
    <dgm:cxn modelId="{217D290E-D563-4666-AA48-7EFB91D8D9AE}" srcId="{15B5C849-06E6-42AE-9E64-C498CFC1D719}" destId="{62D37E63-D70B-4E35-986A-D193887D4707}" srcOrd="0" destOrd="0" parTransId="{2351A447-25D6-4745-BF3A-8CC6890B6F21}" sibTransId="{74104BC3-6EB9-4570-9111-FA51C85D4059}"/>
    <dgm:cxn modelId="{92D16470-B2B7-4E7C-B123-262F3CB96F7D}" type="presOf" srcId="{4CDC5D4F-E910-4E8B-9116-99DE6FC8C7D6}" destId="{306DEF2A-7ED8-4CA8-9C9A-499986AF3F58}" srcOrd="0" destOrd="0" presId="urn:microsoft.com/office/officeart/2005/8/layout/radial2"/>
    <dgm:cxn modelId="{24161847-D886-41A9-9F40-03DD3BF47E40}" srcId="{62D37E63-D70B-4E35-986A-D193887D4707}" destId="{64E5D8BD-345B-4E96-B1E7-303269F36230}" srcOrd="0" destOrd="0" parTransId="{54CEC755-30C8-4ACF-ABA9-DC0A34DF8A14}" sibTransId="{B771B9B8-EA83-41F3-BC70-06A54E6810DC}"/>
    <dgm:cxn modelId="{C992E361-E7DD-4D0F-B8A7-7F31482A6254}" srcId="{E3E0CE18-20E2-4CCD-AD6D-D78638949B0E}" destId="{263CCBB0-C52D-47C9-99AB-E4AF8D717EC4}" srcOrd="0" destOrd="0" parTransId="{0C41673E-DF55-4E41-A366-7053966CFF67}" sibTransId="{EEAFB2D6-312B-413F-B03C-208D0A1612E4}"/>
    <dgm:cxn modelId="{21604FEB-6283-4E26-BE92-29DA52B1E25A}" type="presOf" srcId="{E3E0CE18-20E2-4CCD-AD6D-D78638949B0E}" destId="{83636515-703D-4EC8-9548-6FF7BC12F048}" srcOrd="0" destOrd="0" presId="urn:microsoft.com/office/officeart/2005/8/layout/radial2"/>
    <dgm:cxn modelId="{4C5C5D2C-04A2-4D24-BA87-8D77D97A4BB1}" type="presOf" srcId="{263CCBB0-C52D-47C9-99AB-E4AF8D717EC4}" destId="{E0B3DE6A-961B-4E96-BEFE-BBF61EB6CE70}" srcOrd="0" destOrd="0" presId="urn:microsoft.com/office/officeart/2005/8/layout/radial2"/>
    <dgm:cxn modelId="{A396C455-F043-4364-B4CB-6672F97CF0A0}" type="presOf" srcId="{0A5D2571-B447-4662-9CF9-25461B9ADE5B}" destId="{7903D690-1236-45BE-B51D-2C8BD9866208}" srcOrd="0" destOrd="0" presId="urn:microsoft.com/office/officeart/2005/8/layout/radial2"/>
    <dgm:cxn modelId="{48DD06F7-8970-412D-A3F5-72CB3DF58369}" type="presOf" srcId="{1E0398A4-CB22-4850-BA21-EF3A0FD07DEE}" destId="{81F3ACC7-80FD-48DA-93DB-F13FE35F786A}" srcOrd="0" destOrd="0" presId="urn:microsoft.com/office/officeart/2005/8/layout/radial2"/>
    <dgm:cxn modelId="{BDA42061-FB08-41F7-A0D5-173B8E55F85F}" srcId="{15B5C849-06E6-42AE-9E64-C498CFC1D719}" destId="{E3E0CE18-20E2-4CCD-AD6D-D78638949B0E}" srcOrd="1" destOrd="0" parTransId="{1E0398A4-CB22-4850-BA21-EF3A0FD07DEE}" sibTransId="{BC6A637D-AE6C-411E-B26A-BEC108953D1C}"/>
    <dgm:cxn modelId="{07955554-C3FE-4021-A067-0099298A9137}" type="presOf" srcId="{A94ED241-0FBF-4145-8D02-DB89C293DDDF}" destId="{E0B3DE6A-961B-4E96-BEFE-BBF61EB6CE70}" srcOrd="0" destOrd="1" presId="urn:microsoft.com/office/officeart/2005/8/layout/radial2"/>
    <dgm:cxn modelId="{3F16E515-2E03-4059-B651-FC8C841FE518}" type="presOf" srcId="{15B5C849-06E6-42AE-9E64-C498CFC1D719}" destId="{E5EC1316-4EEF-4093-9019-9B827AD3798C}" srcOrd="0" destOrd="0" presId="urn:microsoft.com/office/officeart/2005/8/layout/radial2"/>
    <dgm:cxn modelId="{8B4AF0B5-5662-4489-91B2-11EAC041D9D1}" srcId="{E3E0CE18-20E2-4CCD-AD6D-D78638949B0E}" destId="{A94ED241-0FBF-4145-8D02-DB89C293DDDF}" srcOrd="1" destOrd="0" parTransId="{5C87CA51-0E3A-49FD-A0A9-3858F32584AE}" sibTransId="{5EEB8FA3-F2CE-4B2C-A183-D35149FD71F7}"/>
    <dgm:cxn modelId="{69433BA9-4E9B-450F-9333-AEF7E39915DC}" type="presOf" srcId="{DB76C24C-BE08-4A7C-90C8-6FB3FA66C25D}" destId="{922030AC-0537-45C8-A1D2-95DF7ADDADB1}" srcOrd="0" destOrd="0" presId="urn:microsoft.com/office/officeart/2005/8/layout/radial2"/>
    <dgm:cxn modelId="{9473A5A1-81E0-4946-A354-040CF3016657}" srcId="{4CDC5D4F-E910-4E8B-9116-99DE6FC8C7D6}" destId="{0A5D2571-B447-4662-9CF9-25461B9ADE5B}" srcOrd="0" destOrd="0" parTransId="{128AD7CE-512C-481A-A616-C0387423E372}" sibTransId="{6C3CD2DE-119A-4EA0-93CB-B4B5F44A07CE}"/>
    <dgm:cxn modelId="{2661237B-7404-4519-BAF6-237DC176A3D2}" type="presOf" srcId="{62D37E63-D70B-4E35-986A-D193887D4707}" destId="{28A5FBD5-DCEA-463B-B9DA-2A09FD348D4C}" srcOrd="0" destOrd="0" presId="urn:microsoft.com/office/officeart/2005/8/layout/radial2"/>
    <dgm:cxn modelId="{6742EBA2-FB2D-4E7D-B048-6336B634DEC2}" type="presParOf" srcId="{E5EC1316-4EEF-4093-9019-9B827AD3798C}" destId="{669EBCE1-F352-4797-BD2B-F3A76AE493C3}" srcOrd="0" destOrd="0" presId="urn:microsoft.com/office/officeart/2005/8/layout/radial2"/>
    <dgm:cxn modelId="{7C9C177E-915D-4F33-887E-21F4823B48A3}" type="presParOf" srcId="{669EBCE1-F352-4797-BD2B-F3A76AE493C3}" destId="{30884CC9-5B5D-4413-A4E2-F845B4A9BF4E}" srcOrd="0" destOrd="0" presId="urn:microsoft.com/office/officeart/2005/8/layout/radial2"/>
    <dgm:cxn modelId="{54E7F047-9379-46B0-9A0C-BF0A4C5D8FED}" type="presParOf" srcId="{30884CC9-5B5D-4413-A4E2-F845B4A9BF4E}" destId="{1F9A25A8-3039-4E2A-AEBD-B1C11F8B622B}" srcOrd="0" destOrd="0" presId="urn:microsoft.com/office/officeart/2005/8/layout/radial2"/>
    <dgm:cxn modelId="{B1344838-B030-4535-8E0E-DEF5BE723449}" type="presParOf" srcId="{30884CC9-5B5D-4413-A4E2-F845B4A9BF4E}" destId="{F944C090-EAAE-43BC-9B38-B88F1C8B1AA5}" srcOrd="1" destOrd="0" presId="urn:microsoft.com/office/officeart/2005/8/layout/radial2"/>
    <dgm:cxn modelId="{439FA0A2-B810-40E4-A002-C620DD828916}" type="presParOf" srcId="{669EBCE1-F352-4797-BD2B-F3A76AE493C3}" destId="{EDD09880-7542-4CFA-A3AC-34AF8D44D6BD}" srcOrd="1" destOrd="0" presId="urn:microsoft.com/office/officeart/2005/8/layout/radial2"/>
    <dgm:cxn modelId="{2E4C1802-CFBA-4B7F-8643-A457FBC84B90}" type="presParOf" srcId="{669EBCE1-F352-4797-BD2B-F3A76AE493C3}" destId="{2AB45A85-6555-4B19-A11F-554966605F50}" srcOrd="2" destOrd="0" presId="urn:microsoft.com/office/officeart/2005/8/layout/radial2"/>
    <dgm:cxn modelId="{94599ED3-746D-4225-B745-7BCA6E82EEAD}" type="presParOf" srcId="{2AB45A85-6555-4B19-A11F-554966605F50}" destId="{28A5FBD5-DCEA-463B-B9DA-2A09FD348D4C}" srcOrd="0" destOrd="0" presId="urn:microsoft.com/office/officeart/2005/8/layout/radial2"/>
    <dgm:cxn modelId="{5B5E5D04-D4A5-4AB3-9813-CBA019326322}" type="presParOf" srcId="{2AB45A85-6555-4B19-A11F-554966605F50}" destId="{CAF9FE43-FBCE-4D82-ADC6-D7DDA44B227A}" srcOrd="1" destOrd="0" presId="urn:microsoft.com/office/officeart/2005/8/layout/radial2"/>
    <dgm:cxn modelId="{00301CA3-05EC-4074-A715-5D0E0AFCE7AE}" type="presParOf" srcId="{669EBCE1-F352-4797-BD2B-F3A76AE493C3}" destId="{81F3ACC7-80FD-48DA-93DB-F13FE35F786A}" srcOrd="3" destOrd="0" presId="urn:microsoft.com/office/officeart/2005/8/layout/radial2"/>
    <dgm:cxn modelId="{F23B9528-1F54-4CE3-A48B-2525472D90AA}" type="presParOf" srcId="{669EBCE1-F352-4797-BD2B-F3A76AE493C3}" destId="{95FE9052-6D45-4058-BFCE-F1A0B017A646}" srcOrd="4" destOrd="0" presId="urn:microsoft.com/office/officeart/2005/8/layout/radial2"/>
    <dgm:cxn modelId="{ECEAC533-00CE-4295-BD20-C3301746E939}" type="presParOf" srcId="{95FE9052-6D45-4058-BFCE-F1A0B017A646}" destId="{83636515-703D-4EC8-9548-6FF7BC12F048}" srcOrd="0" destOrd="0" presId="urn:microsoft.com/office/officeart/2005/8/layout/radial2"/>
    <dgm:cxn modelId="{47994F29-1B7E-4D68-8B52-CAD0EC5F7E7F}" type="presParOf" srcId="{95FE9052-6D45-4058-BFCE-F1A0B017A646}" destId="{E0B3DE6A-961B-4E96-BEFE-BBF61EB6CE70}" srcOrd="1" destOrd="0" presId="urn:microsoft.com/office/officeart/2005/8/layout/radial2"/>
    <dgm:cxn modelId="{FB02A670-5965-4475-954B-0CBFF2A4B072}" type="presParOf" srcId="{669EBCE1-F352-4797-BD2B-F3A76AE493C3}" destId="{922030AC-0537-45C8-A1D2-95DF7ADDADB1}" srcOrd="5" destOrd="0" presId="urn:microsoft.com/office/officeart/2005/8/layout/radial2"/>
    <dgm:cxn modelId="{7FBF2CB1-1445-4E14-9AFD-1CEEEABF710B}" type="presParOf" srcId="{669EBCE1-F352-4797-BD2B-F3A76AE493C3}" destId="{B942690C-14DD-432D-A60F-1356A2F564F9}" srcOrd="6" destOrd="0" presId="urn:microsoft.com/office/officeart/2005/8/layout/radial2"/>
    <dgm:cxn modelId="{0EAB659D-934A-46BB-874B-56CC705D6519}" type="presParOf" srcId="{B942690C-14DD-432D-A60F-1356A2F564F9}" destId="{306DEF2A-7ED8-4CA8-9C9A-499986AF3F58}" srcOrd="0" destOrd="0" presId="urn:microsoft.com/office/officeart/2005/8/layout/radial2"/>
    <dgm:cxn modelId="{5555DB74-6928-4738-A777-300F46CCE4E5}" type="presParOf" srcId="{B942690C-14DD-432D-A60F-1356A2F564F9}" destId="{7903D690-1236-45BE-B51D-2C8BD9866208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6C810E-DEC3-4C71-8450-4160BE3ED4BF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27EB8B42-40B3-4F2E-BE15-6938C6BAD4A1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D93281-1FC4-4C90-936E-67511F7F8C2F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466C4925-9A5E-43C4-86EC-53A1E1212BA9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0EBFB7-3046-461C-B0D7-02C5A0206613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F9ADC978-2E6F-4772-A3BD-691A0BDA57B6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DF7E3A-73C2-46AB-8470-01997B7CE480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ACB81A03-61FC-4130-AC70-8D53752EE898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C85560-2FAF-4A76-B463-57272269C3A8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noFill/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5CBA2A-C6F5-4923-8406-A70F372E25E9}">
      <dsp:nvSpPr>
        <dsp:cNvPr id="0" name=""/>
        <dsp:cNvSpPr/>
      </dsp:nvSpPr>
      <dsp:spPr>
        <a:xfrm>
          <a:off x="71999" y="1152126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4AB620AE-EF13-41EB-A2F5-90B3DAC8418F}">
      <dsp:nvSpPr>
        <dsp:cNvPr id="0" name=""/>
        <dsp:cNvSpPr/>
      </dsp:nvSpPr>
      <dsp:spPr>
        <a:xfrm>
          <a:off x="2725269" y="1684778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765080" y="1724589"/>
        <a:ext cx="1279639" cy="1335100"/>
      </dsp:txXfrm>
    </dsp:sp>
    <dsp:sp modelId="{262B5579-56A7-42AF-8BEF-1FF174B81C5A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515AFC24-3D04-46A1-8D61-6600D7C74E7C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EC2E7DB5-E0AB-4683-A5B0-65FCB98748F5}">
      <dsp:nvSpPr>
        <dsp:cNvPr id="0" name=""/>
        <dsp:cNvSpPr/>
      </dsp:nvSpPr>
      <dsp:spPr>
        <a:xfrm>
          <a:off x="6870338" y="1512168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10149" y="1551979"/>
        <a:ext cx="1279639" cy="1335100"/>
      </dsp:txXfrm>
    </dsp:sp>
    <dsp:sp modelId="{95C4FCA9-D85C-4C52-B638-252874AC7E61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2030AC-0537-45C8-A1D2-95DF7ADDADB1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F3ACC7-80FD-48DA-93DB-F13FE35F786A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D09880-7542-4CFA-A3AC-34AF8D44D6BD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44C090-EAAE-43BC-9B38-B88F1C8B1AA5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8A5FBD5-DCEA-463B-B9DA-2A09FD348D4C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衛福部疾管署</a:t>
          </a:r>
          <a:endParaRPr lang="zh-TW" sz="2300" kern="1200" dirty="0"/>
        </a:p>
      </dsp:txBody>
      <dsp:txXfrm>
        <a:off x="3483799" y="192645"/>
        <a:ext cx="922321" cy="922321"/>
      </dsp:txXfrm>
    </dsp:sp>
    <dsp:sp modelId="{CAF9FE43-FBCE-4D82-ADC6-D7DDA44B227A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掌握最新疫情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了解防疫議題</a:t>
          </a:r>
          <a:endParaRPr lang="zh-TW" sz="2000" kern="1200" dirty="0"/>
        </a:p>
      </dsp:txBody>
      <dsp:txXfrm>
        <a:off x="4727575" y="1626"/>
        <a:ext cx="1956539" cy="1304359"/>
      </dsp:txXfrm>
    </dsp:sp>
    <dsp:sp modelId="{83636515-703D-4EC8-9548-6FF7BC12F048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防疫小測驗</a:t>
          </a:r>
          <a:endParaRPr lang="zh-TW" sz="2300" kern="1200" dirty="0"/>
        </a:p>
      </dsp:txBody>
      <dsp:txXfrm>
        <a:off x="3914976" y="1801820"/>
        <a:ext cx="922321" cy="922321"/>
      </dsp:txXfrm>
    </dsp:sp>
    <dsp:sp modelId="{E0B3DE6A-961B-4E96-BEFE-BBF61EB6CE70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你的防疫觀念正確嗎？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擊敗新冠病毒，健康久久！</a:t>
          </a:r>
          <a:endParaRPr lang="zh-TW" sz="2000" kern="1200" dirty="0"/>
        </a:p>
      </dsp:txBody>
      <dsp:txXfrm>
        <a:off x="5158753" y="1610801"/>
        <a:ext cx="1956539" cy="1304359"/>
      </dsp:txXfrm>
    </dsp:sp>
    <dsp:sp modelId="{306DEF2A-7ED8-4CA8-9C9A-499986AF3F58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smtClean="0"/>
            <a:t>防疫影片</a:t>
          </a:r>
          <a:endParaRPr lang="zh-TW" altLang="en-US" sz="2300" kern="1200" dirty="0"/>
        </a:p>
      </dsp:txBody>
      <dsp:txXfrm>
        <a:off x="3483799" y="3410996"/>
        <a:ext cx="922321" cy="922321"/>
      </dsp:txXfrm>
    </dsp:sp>
    <dsp:sp modelId="{7903D690-1236-45BE-B51D-2C8BD9866208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smtClean="0"/>
            <a:t>照顧自己，愛護家人！</a:t>
          </a:r>
          <a:endParaRPr lang="zh-TW" altLang="en-US" sz="2000" kern="1200" dirty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5000">
              <a:srgbClr val="D8E78D"/>
            </a:gs>
            <a:gs pos="51000">
              <a:srgbClr val="C9E5E5"/>
            </a:gs>
            <a:gs pos="77000">
              <a:srgbClr val="9CF6BE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5">
              <a:lumMod val="60000"/>
              <a:lumOff val="4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CE0F3"/>
            </a:gs>
            <a:gs pos="47500">
              <a:srgbClr val="D5D2E8"/>
            </a:gs>
            <a:gs pos="95000">
              <a:srgbClr val="BCFAFA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solidFill>
                  <a:srgbClr val="FF0000"/>
                </a:solidFill>
              </a:rPr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2708920"/>
            <a:ext cx="5436670" cy="3997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940342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3330765"/>
              </p:ext>
            </p:extLst>
          </p:nvPr>
        </p:nvGraphicFramePr>
        <p:xfrm>
          <a:off x="611560" y="1844824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645005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1346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2022-11-15T07:11:09Z</dcterms:modified>
</cp:coreProperties>
</file>