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A9E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5B6CA-D544-4157-AE60-70D72FF22D2F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B71CB54-81A0-485B-B17D-858772462A9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C866237-E4FF-441B-A2D7-C42831CCD871}" type="parTrans" cxnId="{D7CA24A0-A6ED-48D0-89B7-0350C47AFC8F}">
      <dgm:prSet/>
      <dgm:spPr/>
      <dgm:t>
        <a:bodyPr/>
        <a:lstStyle/>
        <a:p>
          <a:endParaRPr lang="zh-TW" altLang="en-US"/>
        </a:p>
      </dgm:t>
    </dgm:pt>
    <dgm:pt modelId="{E8A885A6-ECAA-4BE6-97BF-86182D1EC4D3}" type="sibTrans" cxnId="{D7CA24A0-A6ED-48D0-89B7-0350C47AFC8F}">
      <dgm:prSet/>
      <dgm:spPr/>
      <dgm:t>
        <a:bodyPr/>
        <a:lstStyle/>
        <a:p>
          <a:endParaRPr lang="zh-TW" altLang="en-US"/>
        </a:p>
      </dgm:t>
    </dgm:pt>
    <dgm:pt modelId="{E861D5E0-07C6-4BFB-B777-B04E83A7C2E9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B80D0596-A2CB-46BB-9CB6-E27F5AD618C1}" type="parTrans" cxnId="{E5DC702F-AA0B-4FE2-8DCD-B5555A71118D}">
      <dgm:prSet/>
      <dgm:spPr/>
      <dgm:t>
        <a:bodyPr/>
        <a:lstStyle/>
        <a:p>
          <a:endParaRPr lang="zh-TW" altLang="en-US"/>
        </a:p>
      </dgm:t>
    </dgm:pt>
    <dgm:pt modelId="{CE89B6DA-41C5-454D-9A4D-75ACBFBB0907}" type="sibTrans" cxnId="{E5DC702F-AA0B-4FE2-8DCD-B5555A71118D}">
      <dgm:prSet/>
      <dgm:spPr/>
      <dgm:t>
        <a:bodyPr/>
        <a:lstStyle/>
        <a:p>
          <a:endParaRPr lang="zh-TW" altLang="en-US"/>
        </a:p>
      </dgm:t>
    </dgm:pt>
    <dgm:pt modelId="{E6E65145-304A-41D0-B2BC-3D4F6B51618C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5DD4A1F1-55D1-453B-9853-B00DEB705E9B}" type="parTrans" cxnId="{760AA7C4-191B-41CB-BF49-225AF756CC95}">
      <dgm:prSet/>
      <dgm:spPr/>
      <dgm:t>
        <a:bodyPr/>
        <a:lstStyle/>
        <a:p>
          <a:endParaRPr lang="zh-TW" altLang="en-US"/>
        </a:p>
      </dgm:t>
    </dgm:pt>
    <dgm:pt modelId="{324854B3-B1D0-4C0F-9C6F-A524C17DFDF6}" type="sibTrans" cxnId="{760AA7C4-191B-41CB-BF49-225AF756CC95}">
      <dgm:prSet/>
      <dgm:spPr/>
      <dgm:t>
        <a:bodyPr/>
        <a:lstStyle/>
        <a:p>
          <a:endParaRPr lang="zh-TW" altLang="en-US"/>
        </a:p>
      </dgm:t>
    </dgm:pt>
    <dgm:pt modelId="{76E71C9C-F1B9-4562-A6C1-2AACC08214A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E102EBA-AC27-4E20-8EC1-BB2F64B283D0}" type="parTrans" cxnId="{3452C27E-D79E-4E50-9A3C-6969174982E9}">
      <dgm:prSet/>
      <dgm:spPr/>
      <dgm:t>
        <a:bodyPr/>
        <a:lstStyle/>
        <a:p>
          <a:endParaRPr lang="zh-TW" altLang="en-US"/>
        </a:p>
      </dgm:t>
    </dgm:pt>
    <dgm:pt modelId="{4355FA75-738D-4266-A7ED-941CD924A608}" type="sibTrans" cxnId="{3452C27E-D79E-4E50-9A3C-6969174982E9}">
      <dgm:prSet/>
      <dgm:spPr/>
      <dgm:t>
        <a:bodyPr/>
        <a:lstStyle/>
        <a:p>
          <a:endParaRPr lang="zh-TW" altLang="en-US"/>
        </a:p>
      </dgm:t>
    </dgm:pt>
    <dgm:pt modelId="{27FD5040-783D-4E26-9103-F495550E40D9}" type="pres">
      <dgm:prSet presAssocID="{98C5B6CA-D544-4157-AE60-70D72FF22D2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81C7FF9-E8E4-4EC6-9D77-4761F36B612A}" type="pres">
      <dgm:prSet presAssocID="{98C5B6CA-D544-4157-AE60-70D72FF22D2F}" presName="fgShape" presStyleLbl="fgShp" presStyleIdx="0" presStyleCnt="1"/>
      <dgm:spPr/>
    </dgm:pt>
    <dgm:pt modelId="{858D1DCB-93E4-41D8-B809-6E6D7E05C2F8}" type="pres">
      <dgm:prSet presAssocID="{98C5B6CA-D544-4157-AE60-70D72FF22D2F}" presName="linComp" presStyleCnt="0"/>
      <dgm:spPr/>
    </dgm:pt>
    <dgm:pt modelId="{61A421E4-9F49-428B-8D18-7A0BEAB6798C}" type="pres">
      <dgm:prSet presAssocID="{FB71CB54-81A0-485B-B17D-858772462A91}" presName="compNode" presStyleCnt="0"/>
      <dgm:spPr/>
    </dgm:pt>
    <dgm:pt modelId="{C97EE392-47CE-4D56-B71C-6A8A2316290E}" type="pres">
      <dgm:prSet presAssocID="{FB71CB54-81A0-485B-B17D-858772462A9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C8E138F-A6FA-410F-944E-462A65BC240B}" type="pres">
      <dgm:prSet presAssocID="{FB71CB54-81A0-485B-B17D-858772462A9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46F304-604A-4627-B5A3-D4ABAEF43032}" type="pres">
      <dgm:prSet presAssocID="{FB71CB54-81A0-485B-B17D-858772462A91}" presName="invisiNode" presStyleLbl="node1" presStyleIdx="0" presStyleCnt="4"/>
      <dgm:spPr/>
    </dgm:pt>
    <dgm:pt modelId="{2B36B93C-BC4B-4178-9DE8-893FCDB7B3DC}" type="pres">
      <dgm:prSet presAssocID="{FB71CB54-81A0-485B-B17D-858772462A91}" presName="imagNode" presStyleLbl="fgImgPlace1" presStyleIdx="0" presStyleCnt="4" custLinFactNeighborX="1267" custLinFactNeighborY="723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3E73314-5BA5-4249-8769-051944BF7C1C}" type="pres">
      <dgm:prSet presAssocID="{E8A885A6-ECAA-4BE6-97BF-86182D1EC4D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1F15445-201E-4502-9F79-F81BC592BB89}" type="pres">
      <dgm:prSet presAssocID="{E861D5E0-07C6-4BFB-B777-B04E83A7C2E9}" presName="compNode" presStyleCnt="0"/>
      <dgm:spPr/>
    </dgm:pt>
    <dgm:pt modelId="{521F7E07-8921-4F82-BF75-9567CDB2CA67}" type="pres">
      <dgm:prSet presAssocID="{E861D5E0-07C6-4BFB-B777-B04E83A7C2E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8D2D84B-4156-4891-BE29-C1DB4033FD62}" type="pres">
      <dgm:prSet presAssocID="{E861D5E0-07C6-4BFB-B777-B04E83A7C2E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E712ED-84DF-4CEF-B869-A874112E7325}" type="pres">
      <dgm:prSet presAssocID="{E861D5E0-07C6-4BFB-B777-B04E83A7C2E9}" presName="invisiNode" presStyleLbl="node1" presStyleIdx="1" presStyleCnt="4"/>
      <dgm:spPr/>
    </dgm:pt>
    <dgm:pt modelId="{7BAC7AD6-214B-455D-8151-265BFBB79D82}" type="pres">
      <dgm:prSet presAssocID="{E861D5E0-07C6-4BFB-B777-B04E83A7C2E9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B5C37CC-3ECA-4340-865C-C4870ECC7CED}" type="pres">
      <dgm:prSet presAssocID="{CE89B6DA-41C5-454D-9A4D-75ACBFBB090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E968EEB-A88F-4DCA-A1A2-E96C12E1B224}" type="pres">
      <dgm:prSet presAssocID="{E6E65145-304A-41D0-B2BC-3D4F6B51618C}" presName="compNode" presStyleCnt="0"/>
      <dgm:spPr/>
    </dgm:pt>
    <dgm:pt modelId="{03A79C65-EA22-458A-ABE2-4483C1D268C4}" type="pres">
      <dgm:prSet presAssocID="{E6E65145-304A-41D0-B2BC-3D4F6B51618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A9AF015-6D34-459A-BFCC-418A81BF927B}" type="pres">
      <dgm:prSet presAssocID="{E6E65145-304A-41D0-B2BC-3D4F6B51618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BF6DE0-0B53-4C9F-A1FE-485E226B2EC9}" type="pres">
      <dgm:prSet presAssocID="{E6E65145-304A-41D0-B2BC-3D4F6B51618C}" presName="invisiNode" presStyleLbl="node1" presStyleIdx="2" presStyleCnt="4"/>
      <dgm:spPr/>
    </dgm:pt>
    <dgm:pt modelId="{851C2C73-C974-4CBC-9497-6A5317C917B6}" type="pres">
      <dgm:prSet presAssocID="{E6E65145-304A-41D0-B2BC-3D4F6B51618C}" presName="imagNode" presStyleLbl="fgImgPlace1" presStyleIdx="2" presStyleCnt="4" custLinFactNeighborX="4184" custLinFactNeighborY="2185"/>
      <dgm:spPr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EBF440A-0095-4B22-B4D3-BA83F8304F28}" type="pres">
      <dgm:prSet presAssocID="{324854B3-B1D0-4C0F-9C6F-A524C17DFDF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D7FD2FF-A96B-469B-BD35-2DF45FA742F6}" type="pres">
      <dgm:prSet presAssocID="{76E71C9C-F1B9-4562-A6C1-2AACC08214A3}" presName="compNode" presStyleCnt="0"/>
      <dgm:spPr/>
    </dgm:pt>
    <dgm:pt modelId="{400452AF-18F0-4DA8-A49D-ADC6CB50D22B}" type="pres">
      <dgm:prSet presAssocID="{76E71C9C-F1B9-4562-A6C1-2AACC08214A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6CB7D17-6B59-4DA1-86B4-D23E31482B22}" type="pres">
      <dgm:prSet presAssocID="{76E71C9C-F1B9-4562-A6C1-2AACC08214A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2FD9A8-9764-4216-86BB-7EFCD1024556}" type="pres">
      <dgm:prSet presAssocID="{76E71C9C-F1B9-4562-A6C1-2AACC08214A3}" presName="invisiNode" presStyleLbl="node1" presStyleIdx="3" presStyleCnt="4"/>
      <dgm:spPr/>
    </dgm:pt>
    <dgm:pt modelId="{2FA8BF49-D499-47FF-85B3-AF9226B86CA2}" type="pres">
      <dgm:prSet presAssocID="{76E71C9C-F1B9-4562-A6C1-2AACC08214A3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49B1C8E-6C75-4FE4-8919-B6BF46F7E66A}" type="presOf" srcId="{E8A885A6-ECAA-4BE6-97BF-86182D1EC4D3}" destId="{C3E73314-5BA5-4249-8769-051944BF7C1C}" srcOrd="0" destOrd="0" presId="urn:microsoft.com/office/officeart/2005/8/layout/hList7"/>
    <dgm:cxn modelId="{FD517C11-128A-40C5-B7E6-A166EDEDE5E3}" type="presOf" srcId="{E6E65145-304A-41D0-B2BC-3D4F6B51618C}" destId="{03A79C65-EA22-458A-ABE2-4483C1D268C4}" srcOrd="0" destOrd="0" presId="urn:microsoft.com/office/officeart/2005/8/layout/hList7"/>
    <dgm:cxn modelId="{983B0E9D-8D74-44AF-9684-E91CE630FE32}" type="presOf" srcId="{E861D5E0-07C6-4BFB-B777-B04E83A7C2E9}" destId="{521F7E07-8921-4F82-BF75-9567CDB2CA67}" srcOrd="0" destOrd="0" presId="urn:microsoft.com/office/officeart/2005/8/layout/hList7"/>
    <dgm:cxn modelId="{87211912-BF99-43DC-8E7F-B74C1FEB344C}" type="presOf" srcId="{76E71C9C-F1B9-4562-A6C1-2AACC08214A3}" destId="{400452AF-18F0-4DA8-A49D-ADC6CB50D22B}" srcOrd="0" destOrd="0" presId="urn:microsoft.com/office/officeart/2005/8/layout/hList7"/>
    <dgm:cxn modelId="{1414C917-8D4F-4D17-B839-D8F61C7A7931}" type="presOf" srcId="{FB71CB54-81A0-485B-B17D-858772462A91}" destId="{0C8E138F-A6FA-410F-944E-462A65BC240B}" srcOrd="1" destOrd="0" presId="urn:microsoft.com/office/officeart/2005/8/layout/hList7"/>
    <dgm:cxn modelId="{16D9D6B4-5E4A-40CA-AE45-25D2926B79BD}" type="presOf" srcId="{E6E65145-304A-41D0-B2BC-3D4F6B51618C}" destId="{DA9AF015-6D34-459A-BFCC-418A81BF927B}" srcOrd="1" destOrd="0" presId="urn:microsoft.com/office/officeart/2005/8/layout/hList7"/>
    <dgm:cxn modelId="{00F915B4-3E9B-4889-AE33-C4026CCD24CF}" type="presOf" srcId="{98C5B6CA-D544-4157-AE60-70D72FF22D2F}" destId="{27FD5040-783D-4E26-9103-F495550E40D9}" srcOrd="0" destOrd="0" presId="urn:microsoft.com/office/officeart/2005/8/layout/hList7"/>
    <dgm:cxn modelId="{E5EC6AB2-3969-4A7E-94EB-D8A5291BA072}" type="presOf" srcId="{E861D5E0-07C6-4BFB-B777-B04E83A7C2E9}" destId="{68D2D84B-4156-4891-BE29-C1DB4033FD62}" srcOrd="1" destOrd="0" presId="urn:microsoft.com/office/officeart/2005/8/layout/hList7"/>
    <dgm:cxn modelId="{C6646E3A-2A27-4815-8993-85B7F779322A}" type="presOf" srcId="{324854B3-B1D0-4C0F-9C6F-A524C17DFDF6}" destId="{DEBF440A-0095-4B22-B4D3-BA83F8304F28}" srcOrd="0" destOrd="0" presId="urn:microsoft.com/office/officeart/2005/8/layout/hList7"/>
    <dgm:cxn modelId="{4AE9506C-9F64-463D-8512-460217811829}" type="presOf" srcId="{76E71C9C-F1B9-4562-A6C1-2AACC08214A3}" destId="{D6CB7D17-6B59-4DA1-86B4-D23E31482B22}" srcOrd="1" destOrd="0" presId="urn:microsoft.com/office/officeart/2005/8/layout/hList7"/>
    <dgm:cxn modelId="{0FFC0D9E-086C-439F-9DDB-F5F240EA4A82}" type="presOf" srcId="{FB71CB54-81A0-485B-B17D-858772462A91}" destId="{C97EE392-47CE-4D56-B71C-6A8A2316290E}" srcOrd="0" destOrd="0" presId="urn:microsoft.com/office/officeart/2005/8/layout/hList7"/>
    <dgm:cxn modelId="{E5DC702F-AA0B-4FE2-8DCD-B5555A71118D}" srcId="{98C5B6CA-D544-4157-AE60-70D72FF22D2F}" destId="{E861D5E0-07C6-4BFB-B777-B04E83A7C2E9}" srcOrd="1" destOrd="0" parTransId="{B80D0596-A2CB-46BB-9CB6-E27F5AD618C1}" sibTransId="{CE89B6DA-41C5-454D-9A4D-75ACBFBB0907}"/>
    <dgm:cxn modelId="{760AA7C4-191B-41CB-BF49-225AF756CC95}" srcId="{98C5B6CA-D544-4157-AE60-70D72FF22D2F}" destId="{E6E65145-304A-41D0-B2BC-3D4F6B51618C}" srcOrd="2" destOrd="0" parTransId="{5DD4A1F1-55D1-453B-9853-B00DEB705E9B}" sibTransId="{324854B3-B1D0-4C0F-9C6F-A524C17DFDF6}"/>
    <dgm:cxn modelId="{D7CA24A0-A6ED-48D0-89B7-0350C47AFC8F}" srcId="{98C5B6CA-D544-4157-AE60-70D72FF22D2F}" destId="{FB71CB54-81A0-485B-B17D-858772462A91}" srcOrd="0" destOrd="0" parTransId="{2C866237-E4FF-441B-A2D7-C42831CCD871}" sibTransId="{E8A885A6-ECAA-4BE6-97BF-86182D1EC4D3}"/>
    <dgm:cxn modelId="{3452C27E-D79E-4E50-9A3C-6969174982E9}" srcId="{98C5B6CA-D544-4157-AE60-70D72FF22D2F}" destId="{76E71C9C-F1B9-4562-A6C1-2AACC08214A3}" srcOrd="3" destOrd="0" parTransId="{8E102EBA-AC27-4E20-8EC1-BB2F64B283D0}" sibTransId="{4355FA75-738D-4266-A7ED-941CD924A608}"/>
    <dgm:cxn modelId="{2665263B-1582-45F8-B980-0B4BB34C0A95}" type="presOf" srcId="{CE89B6DA-41C5-454D-9A4D-75ACBFBB0907}" destId="{0B5C37CC-3ECA-4340-865C-C4870ECC7CED}" srcOrd="0" destOrd="0" presId="urn:microsoft.com/office/officeart/2005/8/layout/hList7"/>
    <dgm:cxn modelId="{B3EE1EF4-875B-48FC-A39D-E785FC38F309}" type="presParOf" srcId="{27FD5040-783D-4E26-9103-F495550E40D9}" destId="{081C7FF9-E8E4-4EC6-9D77-4761F36B612A}" srcOrd="0" destOrd="0" presId="urn:microsoft.com/office/officeart/2005/8/layout/hList7"/>
    <dgm:cxn modelId="{C994E356-7307-48AE-8138-A2A45337B40C}" type="presParOf" srcId="{27FD5040-783D-4E26-9103-F495550E40D9}" destId="{858D1DCB-93E4-41D8-B809-6E6D7E05C2F8}" srcOrd="1" destOrd="0" presId="urn:microsoft.com/office/officeart/2005/8/layout/hList7"/>
    <dgm:cxn modelId="{0DC6664F-B62A-426B-BA3A-904023CE8715}" type="presParOf" srcId="{858D1DCB-93E4-41D8-B809-6E6D7E05C2F8}" destId="{61A421E4-9F49-428B-8D18-7A0BEAB6798C}" srcOrd="0" destOrd="0" presId="urn:microsoft.com/office/officeart/2005/8/layout/hList7"/>
    <dgm:cxn modelId="{BFAC06F0-97CC-400E-9D43-51CDD6BED544}" type="presParOf" srcId="{61A421E4-9F49-428B-8D18-7A0BEAB6798C}" destId="{C97EE392-47CE-4D56-B71C-6A8A2316290E}" srcOrd="0" destOrd="0" presId="urn:microsoft.com/office/officeart/2005/8/layout/hList7"/>
    <dgm:cxn modelId="{3D95221F-EF3D-49F0-9053-FD46030AB2E0}" type="presParOf" srcId="{61A421E4-9F49-428B-8D18-7A0BEAB6798C}" destId="{0C8E138F-A6FA-410F-944E-462A65BC240B}" srcOrd="1" destOrd="0" presId="urn:microsoft.com/office/officeart/2005/8/layout/hList7"/>
    <dgm:cxn modelId="{539848BF-4FF9-4451-A89B-A1F03FCAB8BF}" type="presParOf" srcId="{61A421E4-9F49-428B-8D18-7A0BEAB6798C}" destId="{2546F304-604A-4627-B5A3-D4ABAEF43032}" srcOrd="2" destOrd="0" presId="urn:microsoft.com/office/officeart/2005/8/layout/hList7"/>
    <dgm:cxn modelId="{6071A13A-2B92-44B1-8D7A-E8F62A46A660}" type="presParOf" srcId="{61A421E4-9F49-428B-8D18-7A0BEAB6798C}" destId="{2B36B93C-BC4B-4178-9DE8-893FCDB7B3DC}" srcOrd="3" destOrd="0" presId="urn:microsoft.com/office/officeart/2005/8/layout/hList7"/>
    <dgm:cxn modelId="{5B2D2C9F-982D-45FC-9FD8-E5A0F17C3A90}" type="presParOf" srcId="{858D1DCB-93E4-41D8-B809-6E6D7E05C2F8}" destId="{C3E73314-5BA5-4249-8769-051944BF7C1C}" srcOrd="1" destOrd="0" presId="urn:microsoft.com/office/officeart/2005/8/layout/hList7"/>
    <dgm:cxn modelId="{7CCAF08E-9746-4E9E-AA32-C64BD8AC6BF8}" type="presParOf" srcId="{858D1DCB-93E4-41D8-B809-6E6D7E05C2F8}" destId="{A1F15445-201E-4502-9F79-F81BC592BB89}" srcOrd="2" destOrd="0" presId="urn:microsoft.com/office/officeart/2005/8/layout/hList7"/>
    <dgm:cxn modelId="{4711F085-0EED-451A-A8D0-6A6880842E29}" type="presParOf" srcId="{A1F15445-201E-4502-9F79-F81BC592BB89}" destId="{521F7E07-8921-4F82-BF75-9567CDB2CA67}" srcOrd="0" destOrd="0" presId="urn:microsoft.com/office/officeart/2005/8/layout/hList7"/>
    <dgm:cxn modelId="{488BA2A0-97B8-4DF6-A336-71186B7C8956}" type="presParOf" srcId="{A1F15445-201E-4502-9F79-F81BC592BB89}" destId="{68D2D84B-4156-4891-BE29-C1DB4033FD62}" srcOrd="1" destOrd="0" presId="urn:microsoft.com/office/officeart/2005/8/layout/hList7"/>
    <dgm:cxn modelId="{4E6FDB83-02E6-4A8F-85DB-32E13D26B075}" type="presParOf" srcId="{A1F15445-201E-4502-9F79-F81BC592BB89}" destId="{D1E712ED-84DF-4CEF-B869-A874112E7325}" srcOrd="2" destOrd="0" presId="urn:microsoft.com/office/officeart/2005/8/layout/hList7"/>
    <dgm:cxn modelId="{5C82EBCE-AC52-4DE6-AC7D-84372BF2B970}" type="presParOf" srcId="{A1F15445-201E-4502-9F79-F81BC592BB89}" destId="{7BAC7AD6-214B-455D-8151-265BFBB79D82}" srcOrd="3" destOrd="0" presId="urn:microsoft.com/office/officeart/2005/8/layout/hList7"/>
    <dgm:cxn modelId="{D74C0067-7C5F-409C-8AC2-52A35DE9EB36}" type="presParOf" srcId="{858D1DCB-93E4-41D8-B809-6E6D7E05C2F8}" destId="{0B5C37CC-3ECA-4340-865C-C4870ECC7CED}" srcOrd="3" destOrd="0" presId="urn:microsoft.com/office/officeart/2005/8/layout/hList7"/>
    <dgm:cxn modelId="{E31C8565-63D7-4DA7-B83C-C709AF537B45}" type="presParOf" srcId="{858D1DCB-93E4-41D8-B809-6E6D7E05C2F8}" destId="{9E968EEB-A88F-4DCA-A1A2-E96C12E1B224}" srcOrd="4" destOrd="0" presId="urn:microsoft.com/office/officeart/2005/8/layout/hList7"/>
    <dgm:cxn modelId="{DBC9F47D-F840-446A-BD0D-2A748B61F686}" type="presParOf" srcId="{9E968EEB-A88F-4DCA-A1A2-E96C12E1B224}" destId="{03A79C65-EA22-458A-ABE2-4483C1D268C4}" srcOrd="0" destOrd="0" presId="urn:microsoft.com/office/officeart/2005/8/layout/hList7"/>
    <dgm:cxn modelId="{D0962500-58B8-474D-A426-805DE12B24F4}" type="presParOf" srcId="{9E968EEB-A88F-4DCA-A1A2-E96C12E1B224}" destId="{DA9AF015-6D34-459A-BFCC-418A81BF927B}" srcOrd="1" destOrd="0" presId="urn:microsoft.com/office/officeart/2005/8/layout/hList7"/>
    <dgm:cxn modelId="{08144E5D-206F-443F-8CA3-95EE5F5A6CDD}" type="presParOf" srcId="{9E968EEB-A88F-4DCA-A1A2-E96C12E1B224}" destId="{88BF6DE0-0B53-4C9F-A1FE-485E226B2EC9}" srcOrd="2" destOrd="0" presId="urn:microsoft.com/office/officeart/2005/8/layout/hList7"/>
    <dgm:cxn modelId="{0AD9EFDD-29F4-4873-A1AE-E5DE7A01926B}" type="presParOf" srcId="{9E968EEB-A88F-4DCA-A1A2-E96C12E1B224}" destId="{851C2C73-C974-4CBC-9497-6A5317C917B6}" srcOrd="3" destOrd="0" presId="urn:microsoft.com/office/officeart/2005/8/layout/hList7"/>
    <dgm:cxn modelId="{794A1430-46B0-4550-92EB-8ACD302ED2AC}" type="presParOf" srcId="{858D1DCB-93E4-41D8-B809-6E6D7E05C2F8}" destId="{DEBF440A-0095-4B22-B4D3-BA83F8304F28}" srcOrd="5" destOrd="0" presId="urn:microsoft.com/office/officeart/2005/8/layout/hList7"/>
    <dgm:cxn modelId="{F2C716C9-8652-479F-A6BB-3ECD70939CC7}" type="presParOf" srcId="{858D1DCB-93E4-41D8-B809-6E6D7E05C2F8}" destId="{0D7FD2FF-A96B-469B-BD35-2DF45FA742F6}" srcOrd="6" destOrd="0" presId="urn:microsoft.com/office/officeart/2005/8/layout/hList7"/>
    <dgm:cxn modelId="{B2FF5895-B0E2-4878-A92D-3BB44EB65BE9}" type="presParOf" srcId="{0D7FD2FF-A96B-469B-BD35-2DF45FA742F6}" destId="{400452AF-18F0-4DA8-A49D-ADC6CB50D22B}" srcOrd="0" destOrd="0" presId="urn:microsoft.com/office/officeart/2005/8/layout/hList7"/>
    <dgm:cxn modelId="{AFA00645-BB49-4A95-8AE6-D85AFCC9203B}" type="presParOf" srcId="{0D7FD2FF-A96B-469B-BD35-2DF45FA742F6}" destId="{D6CB7D17-6B59-4DA1-86B4-D23E31482B22}" srcOrd="1" destOrd="0" presId="urn:microsoft.com/office/officeart/2005/8/layout/hList7"/>
    <dgm:cxn modelId="{26A73E72-0D97-42DD-B501-5343AAC18FF9}" type="presParOf" srcId="{0D7FD2FF-A96B-469B-BD35-2DF45FA742F6}" destId="{772FD9A8-9764-4216-86BB-7EFCD1024556}" srcOrd="2" destOrd="0" presId="urn:microsoft.com/office/officeart/2005/8/layout/hList7"/>
    <dgm:cxn modelId="{40818810-F35C-46E6-93AB-BFD8C9BFE7A2}" type="presParOf" srcId="{0D7FD2FF-A96B-469B-BD35-2DF45FA742F6}" destId="{2FA8BF49-D499-47FF-85B3-AF9226B86CA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92D38F-789F-4150-8384-BB2F506CD1B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08BD547-577C-403D-9346-04926F84B8EC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7C8C78A-8F62-45B5-BD5A-A3C3476A297B}" type="parTrans" cxnId="{8882B215-8728-4331-9D0D-33DDF7C63930}">
      <dgm:prSet/>
      <dgm:spPr/>
      <dgm:t>
        <a:bodyPr/>
        <a:lstStyle/>
        <a:p>
          <a:endParaRPr lang="zh-TW" altLang="en-US"/>
        </a:p>
      </dgm:t>
    </dgm:pt>
    <dgm:pt modelId="{C881887C-0FC2-4DED-9B6D-8DA5D112B43B}" type="sibTrans" cxnId="{8882B215-8728-4331-9D0D-33DDF7C63930}">
      <dgm:prSet/>
      <dgm:spPr/>
      <dgm:t>
        <a:bodyPr/>
        <a:lstStyle/>
        <a:p>
          <a:endParaRPr lang="zh-TW" altLang="en-US"/>
        </a:p>
      </dgm:t>
    </dgm:pt>
    <dgm:pt modelId="{C84CEADC-E53C-4DF1-B10C-0C93C86F706F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C544FAE-A43B-46E5-9C71-739D97DD88CF}" type="parTrans" cxnId="{A00B703D-6E14-459F-A138-A7E6C12F969D}">
      <dgm:prSet/>
      <dgm:spPr/>
      <dgm:t>
        <a:bodyPr/>
        <a:lstStyle/>
        <a:p>
          <a:endParaRPr lang="zh-TW" altLang="en-US"/>
        </a:p>
      </dgm:t>
    </dgm:pt>
    <dgm:pt modelId="{3DE05F58-AB75-4E9E-82D4-14D9D9B971BE}" type="sibTrans" cxnId="{A00B703D-6E14-459F-A138-A7E6C12F969D}">
      <dgm:prSet/>
      <dgm:spPr/>
      <dgm:t>
        <a:bodyPr/>
        <a:lstStyle/>
        <a:p>
          <a:endParaRPr lang="zh-TW" altLang="en-US"/>
        </a:p>
      </dgm:t>
    </dgm:pt>
    <dgm:pt modelId="{4588E553-7B44-4A06-AF02-AD9F4F99FBF6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78E1750-4884-43DD-AA2E-4305B5165609}" type="parTrans" cxnId="{9869150C-CEE1-4D4A-8920-16B378AD74F7}">
      <dgm:prSet/>
      <dgm:spPr/>
      <dgm:t>
        <a:bodyPr/>
        <a:lstStyle/>
        <a:p>
          <a:endParaRPr lang="zh-TW" altLang="en-US"/>
        </a:p>
      </dgm:t>
    </dgm:pt>
    <dgm:pt modelId="{52337AA4-5EA5-407B-8669-B5A6458C8353}" type="sibTrans" cxnId="{9869150C-CEE1-4D4A-8920-16B378AD74F7}">
      <dgm:prSet/>
      <dgm:spPr/>
      <dgm:t>
        <a:bodyPr/>
        <a:lstStyle/>
        <a:p>
          <a:endParaRPr lang="zh-TW" altLang="en-US"/>
        </a:p>
      </dgm:t>
    </dgm:pt>
    <dgm:pt modelId="{52EE3EBF-034F-4205-AA53-BB5AD5AF1831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557822F-59D1-46F6-BA60-B2E690C7163C}" type="parTrans" cxnId="{4EF04A1A-FC5D-49E1-A257-D519B2D036B2}">
      <dgm:prSet/>
      <dgm:spPr/>
      <dgm:t>
        <a:bodyPr/>
        <a:lstStyle/>
        <a:p>
          <a:endParaRPr lang="zh-TW" altLang="en-US"/>
        </a:p>
      </dgm:t>
    </dgm:pt>
    <dgm:pt modelId="{A1C40BF3-C4CD-4304-B42C-B6BEF73787CB}" type="sibTrans" cxnId="{4EF04A1A-FC5D-49E1-A257-D519B2D036B2}">
      <dgm:prSet/>
      <dgm:spPr/>
      <dgm:t>
        <a:bodyPr/>
        <a:lstStyle/>
        <a:p>
          <a:endParaRPr lang="zh-TW" altLang="en-US"/>
        </a:p>
      </dgm:t>
    </dgm:pt>
    <dgm:pt modelId="{71F2FB7F-9D76-442C-8F3B-ABF43F170B09}" type="pres">
      <dgm:prSet presAssocID="{DF92D38F-789F-4150-8384-BB2F506CD1B1}" presName="rootNode" presStyleCnt="0">
        <dgm:presLayoutVars>
          <dgm:chMax/>
          <dgm:chPref/>
          <dgm:dir/>
          <dgm:animLvl val="lvl"/>
        </dgm:presLayoutVars>
      </dgm:prSet>
      <dgm:spPr/>
    </dgm:pt>
    <dgm:pt modelId="{A5FF9F22-8C3D-4EB7-A6C5-425D1E87F406}" type="pres">
      <dgm:prSet presAssocID="{808BD547-577C-403D-9346-04926F84B8EC}" presName="composite" presStyleCnt="0"/>
      <dgm:spPr/>
    </dgm:pt>
    <dgm:pt modelId="{2958B4AB-415A-4F5C-ACED-EC1447DC9ED1}" type="pres">
      <dgm:prSet presAssocID="{808BD547-577C-403D-9346-04926F84B8E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541E494-3342-478E-BF59-EA2056AF2D60}" type="pres">
      <dgm:prSet presAssocID="{808BD547-577C-403D-9346-04926F84B8E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EA72167-308C-48B1-8481-719138AD870C}" type="pres">
      <dgm:prSet presAssocID="{808BD547-577C-403D-9346-04926F84B8EC}" presName="ChildText" presStyleLbl="fgAcc1" presStyleIdx="0" presStyleCnt="2" custScaleX="179851" custScaleY="63855" custLinFactY="51870" custLinFactNeighborX="-37439" custLinFactNeighborY="100000">
        <dgm:presLayoutVars>
          <dgm:chMax val="0"/>
          <dgm:chPref val="0"/>
          <dgm:bulletEnabled val="1"/>
        </dgm:presLayoutVars>
      </dgm:prSet>
      <dgm:spPr/>
    </dgm:pt>
    <dgm:pt modelId="{88F216FD-9C32-4465-B2B7-6EF2B932DBEF}" type="pres">
      <dgm:prSet presAssocID="{C881887C-0FC2-4DED-9B6D-8DA5D112B43B}" presName="sibTrans" presStyleCnt="0"/>
      <dgm:spPr/>
    </dgm:pt>
    <dgm:pt modelId="{9C71D221-55D4-4DDC-B99A-39A84C57D2B7}" type="pres">
      <dgm:prSet presAssocID="{4588E553-7B44-4A06-AF02-AD9F4F99FBF6}" presName="composite" presStyleCnt="0"/>
      <dgm:spPr/>
    </dgm:pt>
    <dgm:pt modelId="{9969AC46-DDC0-4582-B4BE-07EFBB89BAE1}" type="pres">
      <dgm:prSet presAssocID="{4588E553-7B44-4A06-AF02-AD9F4F99FBF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74322AC5-776B-4BBD-8BC5-C0E4AE07B586}" type="pres">
      <dgm:prSet presAssocID="{4588E553-7B44-4A06-AF02-AD9F4F99FBF6}" presName="Image" presStyleLbl="bgImgPlace1" presStyleIdx="1" presStyleCnt="2" custLinFactNeighborX="1547" custLinFactNeighborY="232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810AA13-00D1-4D56-8CAF-F098D488DCD1}" type="pres">
      <dgm:prSet presAssocID="{4588E553-7B44-4A06-AF02-AD9F4F99FBF6}" presName="ChildText" presStyleLbl="fgAcc1" presStyleIdx="1" presStyleCnt="2" custScaleX="221396" custScaleY="78292" custLinFactY="31000" custLinFactNeighborX="-24853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9869150C-CEE1-4D4A-8920-16B378AD74F7}" srcId="{DF92D38F-789F-4150-8384-BB2F506CD1B1}" destId="{4588E553-7B44-4A06-AF02-AD9F4F99FBF6}" srcOrd="1" destOrd="0" parTransId="{178E1750-4884-43DD-AA2E-4305B5165609}" sibTransId="{52337AA4-5EA5-407B-8669-B5A6458C8353}"/>
    <dgm:cxn modelId="{654CBAE9-2F6A-4D2A-A16D-88A0153BD90C}" type="presOf" srcId="{4588E553-7B44-4A06-AF02-AD9F4F99FBF6}" destId="{9969AC46-DDC0-4582-B4BE-07EFBB89BAE1}" srcOrd="0" destOrd="0" presId="urn:microsoft.com/office/officeart/2008/layout/TitledPictureBlocks"/>
    <dgm:cxn modelId="{7C18F60E-716A-46D5-B283-7F3D939F4CAB}" type="presOf" srcId="{C84CEADC-E53C-4DF1-B10C-0C93C86F706F}" destId="{9EA72167-308C-48B1-8481-719138AD870C}" srcOrd="0" destOrd="0" presId="urn:microsoft.com/office/officeart/2008/layout/TitledPictureBlocks"/>
    <dgm:cxn modelId="{AC419568-D3F4-4EBE-BF15-717DD2DAA7EB}" type="presOf" srcId="{808BD547-577C-403D-9346-04926F84B8EC}" destId="{2958B4AB-415A-4F5C-ACED-EC1447DC9ED1}" srcOrd="0" destOrd="0" presId="urn:microsoft.com/office/officeart/2008/layout/TitledPictureBlocks"/>
    <dgm:cxn modelId="{A00B703D-6E14-459F-A138-A7E6C12F969D}" srcId="{808BD547-577C-403D-9346-04926F84B8EC}" destId="{C84CEADC-E53C-4DF1-B10C-0C93C86F706F}" srcOrd="0" destOrd="0" parTransId="{9C544FAE-A43B-46E5-9C71-739D97DD88CF}" sibTransId="{3DE05F58-AB75-4E9E-82D4-14D9D9B971BE}"/>
    <dgm:cxn modelId="{4EF04A1A-FC5D-49E1-A257-D519B2D036B2}" srcId="{4588E553-7B44-4A06-AF02-AD9F4F99FBF6}" destId="{52EE3EBF-034F-4205-AA53-BB5AD5AF1831}" srcOrd="0" destOrd="0" parTransId="{C557822F-59D1-46F6-BA60-B2E690C7163C}" sibTransId="{A1C40BF3-C4CD-4304-B42C-B6BEF73787CB}"/>
    <dgm:cxn modelId="{0BD50A45-697A-42C1-A28A-E8186B0FBF38}" type="presOf" srcId="{DF92D38F-789F-4150-8384-BB2F506CD1B1}" destId="{71F2FB7F-9D76-442C-8F3B-ABF43F170B09}" srcOrd="0" destOrd="0" presId="urn:microsoft.com/office/officeart/2008/layout/TitledPictureBlocks"/>
    <dgm:cxn modelId="{8882B215-8728-4331-9D0D-33DDF7C63930}" srcId="{DF92D38F-789F-4150-8384-BB2F506CD1B1}" destId="{808BD547-577C-403D-9346-04926F84B8EC}" srcOrd="0" destOrd="0" parTransId="{C7C8C78A-8F62-45B5-BD5A-A3C3476A297B}" sibTransId="{C881887C-0FC2-4DED-9B6D-8DA5D112B43B}"/>
    <dgm:cxn modelId="{C4BBF2D2-85B4-400C-B6D8-1F2DA9316B4C}" type="presOf" srcId="{52EE3EBF-034F-4205-AA53-BB5AD5AF1831}" destId="{E810AA13-00D1-4D56-8CAF-F098D488DCD1}" srcOrd="0" destOrd="0" presId="urn:microsoft.com/office/officeart/2008/layout/TitledPictureBlocks"/>
    <dgm:cxn modelId="{0FF75FE4-6A3B-4B3D-BBB3-073F00F4D3B0}" type="presParOf" srcId="{71F2FB7F-9D76-442C-8F3B-ABF43F170B09}" destId="{A5FF9F22-8C3D-4EB7-A6C5-425D1E87F406}" srcOrd="0" destOrd="0" presId="urn:microsoft.com/office/officeart/2008/layout/TitledPictureBlocks"/>
    <dgm:cxn modelId="{D8F756A5-8766-42A8-A576-A6A96CD5525E}" type="presParOf" srcId="{A5FF9F22-8C3D-4EB7-A6C5-425D1E87F406}" destId="{2958B4AB-415A-4F5C-ACED-EC1447DC9ED1}" srcOrd="0" destOrd="0" presId="urn:microsoft.com/office/officeart/2008/layout/TitledPictureBlocks"/>
    <dgm:cxn modelId="{772B8078-8DFE-4A2C-AF05-AB9DF0369E4E}" type="presParOf" srcId="{A5FF9F22-8C3D-4EB7-A6C5-425D1E87F406}" destId="{D541E494-3342-478E-BF59-EA2056AF2D60}" srcOrd="1" destOrd="0" presId="urn:microsoft.com/office/officeart/2008/layout/TitledPictureBlocks"/>
    <dgm:cxn modelId="{15E79CE5-11DF-42A2-8CDD-5100CD70AE68}" type="presParOf" srcId="{A5FF9F22-8C3D-4EB7-A6C5-425D1E87F406}" destId="{9EA72167-308C-48B1-8481-719138AD870C}" srcOrd="2" destOrd="0" presId="urn:microsoft.com/office/officeart/2008/layout/TitledPictureBlocks"/>
    <dgm:cxn modelId="{92895F17-8A57-40BC-B093-330D14E448E1}" type="presParOf" srcId="{71F2FB7F-9D76-442C-8F3B-ABF43F170B09}" destId="{88F216FD-9C32-4465-B2B7-6EF2B932DBEF}" srcOrd="1" destOrd="0" presId="urn:microsoft.com/office/officeart/2008/layout/TitledPictureBlocks"/>
    <dgm:cxn modelId="{9F3033F9-B68A-4720-A6A5-4B6E034AD883}" type="presParOf" srcId="{71F2FB7F-9D76-442C-8F3B-ABF43F170B09}" destId="{9C71D221-55D4-4DDC-B99A-39A84C57D2B7}" srcOrd="2" destOrd="0" presId="urn:microsoft.com/office/officeart/2008/layout/TitledPictureBlocks"/>
    <dgm:cxn modelId="{A74567C6-92B9-4E5B-8D84-925E8D28F039}" type="presParOf" srcId="{9C71D221-55D4-4DDC-B99A-39A84C57D2B7}" destId="{9969AC46-DDC0-4582-B4BE-07EFBB89BAE1}" srcOrd="0" destOrd="0" presId="urn:microsoft.com/office/officeart/2008/layout/TitledPictureBlocks"/>
    <dgm:cxn modelId="{15873873-D6A7-4F2D-8D37-3C9B5E0AE969}" type="presParOf" srcId="{9C71D221-55D4-4DDC-B99A-39A84C57D2B7}" destId="{74322AC5-776B-4BBD-8BC5-C0E4AE07B586}" srcOrd="1" destOrd="0" presId="urn:microsoft.com/office/officeart/2008/layout/TitledPictureBlocks"/>
    <dgm:cxn modelId="{4E556E44-0B69-45FC-9711-08FF6F09D58F}" type="presParOf" srcId="{9C71D221-55D4-4DDC-B99A-39A84C57D2B7}" destId="{E810AA13-00D1-4D56-8CAF-F098D488DCD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50F53F-BF09-4338-809A-AAB42331897D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AB12491-8BDE-4BE0-8DF8-3A90F236788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BD57AD9A-287C-441B-AADD-8E82D48D4B31}" type="parTrans" cxnId="{62E490F9-63E5-4FE3-B69A-8901E288502B}">
      <dgm:prSet/>
      <dgm:spPr/>
      <dgm:t>
        <a:bodyPr/>
        <a:lstStyle/>
        <a:p>
          <a:endParaRPr lang="zh-TW" altLang="en-US"/>
        </a:p>
      </dgm:t>
    </dgm:pt>
    <dgm:pt modelId="{F1006D55-6CF4-4F75-92B1-3E1D04AA7D4D}" type="sibTrans" cxnId="{62E490F9-63E5-4FE3-B69A-8901E288502B}">
      <dgm:prSet/>
      <dgm:spPr/>
      <dgm:t>
        <a:bodyPr/>
        <a:lstStyle/>
        <a:p>
          <a:endParaRPr lang="zh-TW" altLang="en-US"/>
        </a:p>
      </dgm:t>
    </dgm:pt>
    <dgm:pt modelId="{2A233743-DFB3-4D2A-99F0-8A696551D0E4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FE801B4-03F4-46A8-B272-A1375A98CF5F}" type="parTrans" cxnId="{4A10D97F-C0A6-4819-9A07-249FD5AF5B08}">
      <dgm:prSet/>
      <dgm:spPr/>
      <dgm:t>
        <a:bodyPr/>
        <a:lstStyle/>
        <a:p>
          <a:endParaRPr lang="zh-TW" altLang="en-US"/>
        </a:p>
      </dgm:t>
    </dgm:pt>
    <dgm:pt modelId="{7F029F8A-8B18-406B-8712-6BA1BF36A0E9}" type="sibTrans" cxnId="{4A10D97F-C0A6-4819-9A07-249FD5AF5B08}">
      <dgm:prSet/>
      <dgm:spPr/>
      <dgm:t>
        <a:bodyPr/>
        <a:lstStyle/>
        <a:p>
          <a:endParaRPr lang="zh-TW" altLang="en-US"/>
        </a:p>
      </dgm:t>
    </dgm:pt>
    <dgm:pt modelId="{0D281CC5-82D0-4B7B-B566-BF611110EE07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918B2B7-9A4C-4CCB-A1A9-7B128EC72B4F}" type="parTrans" cxnId="{CAF7EF07-EB22-40E4-BDDD-8B03706AAA0C}">
      <dgm:prSet/>
      <dgm:spPr/>
      <dgm:t>
        <a:bodyPr/>
        <a:lstStyle/>
        <a:p>
          <a:endParaRPr lang="zh-TW" altLang="en-US"/>
        </a:p>
      </dgm:t>
    </dgm:pt>
    <dgm:pt modelId="{0A908F22-E40D-44DD-8A53-6ADA737B35E1}" type="sibTrans" cxnId="{CAF7EF07-EB22-40E4-BDDD-8B03706AAA0C}">
      <dgm:prSet/>
      <dgm:spPr/>
      <dgm:t>
        <a:bodyPr/>
        <a:lstStyle/>
        <a:p>
          <a:endParaRPr lang="zh-TW" altLang="en-US"/>
        </a:p>
      </dgm:t>
    </dgm:pt>
    <dgm:pt modelId="{B6A73E8B-8BA8-42BA-8E84-770E754CE95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E62B4FA-D009-4A96-9C9E-C8711B20A86F}" type="parTrans" cxnId="{6DD67079-2C52-481D-B5FA-05A40C426524}">
      <dgm:prSet/>
      <dgm:spPr/>
      <dgm:t>
        <a:bodyPr/>
        <a:lstStyle/>
        <a:p>
          <a:endParaRPr lang="zh-TW" altLang="en-US"/>
        </a:p>
      </dgm:t>
    </dgm:pt>
    <dgm:pt modelId="{7D734931-E821-4E93-9F9B-CDA63BB37009}" type="sibTrans" cxnId="{6DD67079-2C52-481D-B5FA-05A40C426524}">
      <dgm:prSet/>
      <dgm:spPr/>
      <dgm:t>
        <a:bodyPr/>
        <a:lstStyle/>
        <a:p>
          <a:endParaRPr lang="zh-TW" altLang="en-US"/>
        </a:p>
      </dgm:t>
    </dgm:pt>
    <dgm:pt modelId="{1052F560-F230-4A23-AF68-20A0F59968A0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D09EA534-542D-4138-AB07-C4DF296EEC52}" type="parTrans" cxnId="{6D8C8ACA-DA83-4E75-B098-0A13F52E8C16}">
      <dgm:prSet/>
      <dgm:spPr/>
      <dgm:t>
        <a:bodyPr/>
        <a:lstStyle/>
        <a:p>
          <a:endParaRPr lang="zh-TW" altLang="en-US"/>
        </a:p>
      </dgm:t>
    </dgm:pt>
    <dgm:pt modelId="{69CC68CD-EE15-4904-9B4B-8536945B9D04}" type="sibTrans" cxnId="{6D8C8ACA-DA83-4E75-B098-0A13F52E8C16}">
      <dgm:prSet/>
      <dgm:spPr/>
      <dgm:t>
        <a:bodyPr/>
        <a:lstStyle/>
        <a:p>
          <a:endParaRPr lang="zh-TW" altLang="en-US"/>
        </a:p>
      </dgm:t>
    </dgm:pt>
    <dgm:pt modelId="{5F7FA849-B386-4F4B-A47E-94D18974F299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23D92F7-B754-4AA5-A972-5E668AC8101E}" type="parTrans" cxnId="{38D721A4-DFCA-42F7-8074-35CD63CFD5BB}">
      <dgm:prSet/>
      <dgm:spPr/>
      <dgm:t>
        <a:bodyPr/>
        <a:lstStyle/>
        <a:p>
          <a:endParaRPr lang="zh-TW" altLang="en-US"/>
        </a:p>
      </dgm:t>
    </dgm:pt>
    <dgm:pt modelId="{A4F7A00D-A8F7-4066-8981-5AD008DA68D6}" type="sibTrans" cxnId="{38D721A4-DFCA-42F7-8074-35CD63CFD5BB}">
      <dgm:prSet/>
      <dgm:spPr/>
      <dgm:t>
        <a:bodyPr/>
        <a:lstStyle/>
        <a:p>
          <a:endParaRPr lang="zh-TW" altLang="en-US"/>
        </a:p>
      </dgm:t>
    </dgm:pt>
    <dgm:pt modelId="{B777C0F8-CF04-4395-9135-FD30B370B658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E22AB90B-9653-45E6-BBB8-E6E995D5D7A1}" type="parTrans" cxnId="{B8969F8E-899A-4771-A2B9-C173670788A3}">
      <dgm:prSet/>
      <dgm:spPr/>
      <dgm:t>
        <a:bodyPr/>
        <a:lstStyle/>
        <a:p>
          <a:endParaRPr lang="zh-TW" altLang="en-US"/>
        </a:p>
      </dgm:t>
    </dgm:pt>
    <dgm:pt modelId="{6E9F5D31-0E16-4B44-B66C-3743CBE2A759}" type="sibTrans" cxnId="{B8969F8E-899A-4771-A2B9-C173670788A3}">
      <dgm:prSet/>
      <dgm:spPr/>
      <dgm:t>
        <a:bodyPr/>
        <a:lstStyle/>
        <a:p>
          <a:endParaRPr lang="zh-TW" altLang="en-US"/>
        </a:p>
      </dgm:t>
    </dgm:pt>
    <dgm:pt modelId="{5E4BB4CF-00CF-43F8-B261-C882E1CA20DB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57BF6789-0FEA-4047-95F0-C85471443150}" type="parTrans" cxnId="{47500286-0C92-4A65-A12B-98E493E6CBE3}">
      <dgm:prSet/>
      <dgm:spPr/>
      <dgm:t>
        <a:bodyPr/>
        <a:lstStyle/>
        <a:p>
          <a:endParaRPr lang="zh-TW" altLang="en-US"/>
        </a:p>
      </dgm:t>
    </dgm:pt>
    <dgm:pt modelId="{F6BAFF03-741F-4542-BC97-ACD13F147552}" type="sibTrans" cxnId="{47500286-0C92-4A65-A12B-98E493E6CBE3}">
      <dgm:prSet/>
      <dgm:spPr/>
      <dgm:t>
        <a:bodyPr/>
        <a:lstStyle/>
        <a:p>
          <a:endParaRPr lang="zh-TW" altLang="en-US"/>
        </a:p>
      </dgm:t>
    </dgm:pt>
    <dgm:pt modelId="{E1DC6996-41B1-4D01-A7CD-9A8F0BBF229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2E979ABD-264C-4966-A4E7-85C457118797}" type="parTrans" cxnId="{BF45CE76-E102-4441-868B-F2A8E4AC87A8}">
      <dgm:prSet/>
      <dgm:spPr/>
      <dgm:t>
        <a:bodyPr/>
        <a:lstStyle/>
        <a:p>
          <a:endParaRPr lang="zh-TW" altLang="en-US"/>
        </a:p>
      </dgm:t>
    </dgm:pt>
    <dgm:pt modelId="{9434D41A-6E51-4498-97A8-AEFC7B2DD81F}" type="sibTrans" cxnId="{BF45CE76-E102-4441-868B-F2A8E4AC87A8}">
      <dgm:prSet/>
      <dgm:spPr/>
      <dgm:t>
        <a:bodyPr/>
        <a:lstStyle/>
        <a:p>
          <a:endParaRPr lang="zh-TW" altLang="en-US"/>
        </a:p>
      </dgm:t>
    </dgm:pt>
    <dgm:pt modelId="{D58826F2-0D0E-4D9F-9200-0CE0D3162A13}" type="pres">
      <dgm:prSet presAssocID="{5250F53F-BF09-4338-809A-AAB42331897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94932AE-952D-4746-9DEF-FCB4269AAF28}" type="pres">
      <dgm:prSet presAssocID="{5250F53F-BF09-4338-809A-AAB42331897D}" presName="cycle" presStyleCnt="0"/>
      <dgm:spPr/>
    </dgm:pt>
    <dgm:pt modelId="{B37CA8A5-DBF6-4916-BCA5-B1C0B92DFC84}" type="pres">
      <dgm:prSet presAssocID="{5250F53F-BF09-4338-809A-AAB42331897D}" presName="centerShape" presStyleCnt="0"/>
      <dgm:spPr/>
    </dgm:pt>
    <dgm:pt modelId="{082E5EAD-C1CC-4216-8D6E-8771A6C3F2EE}" type="pres">
      <dgm:prSet presAssocID="{5250F53F-BF09-4338-809A-AAB42331897D}" presName="connSite" presStyleLbl="node1" presStyleIdx="0" presStyleCnt="4"/>
      <dgm:spPr/>
    </dgm:pt>
    <dgm:pt modelId="{6DF338BB-3A86-4513-AE6A-D48D4033EDA3}" type="pres">
      <dgm:prSet presAssocID="{5250F53F-BF09-4338-809A-AAB42331897D}" presName="visible" presStyleLbl="node1" presStyleIdx="0" presStyleCnt="4" custScaleX="10100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675BCEE-ECD1-4927-83ED-20CF3C7AE435}" type="pres">
      <dgm:prSet presAssocID="{BD57AD9A-287C-441B-AADD-8E82D48D4B31}" presName="Name25" presStyleLbl="parChTrans1D1" presStyleIdx="0" presStyleCnt="3"/>
      <dgm:spPr/>
    </dgm:pt>
    <dgm:pt modelId="{AFDA97DE-ACB7-4EB1-9A52-4F5DDD55A31B}" type="pres">
      <dgm:prSet presAssocID="{7AB12491-8BDE-4BE0-8DF8-3A90F2367882}" presName="node" presStyleCnt="0"/>
      <dgm:spPr/>
    </dgm:pt>
    <dgm:pt modelId="{A6916E7D-C21C-4E0F-8B69-ED5E491689FF}" type="pres">
      <dgm:prSet presAssocID="{7AB12491-8BDE-4BE0-8DF8-3A90F236788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F0C9CCD-EF1C-4FD4-94A8-16E99E926978}" type="pres">
      <dgm:prSet presAssocID="{7AB12491-8BDE-4BE0-8DF8-3A90F2367882}" presName="childNode" presStyleLbl="revTx" presStyleIdx="0" presStyleCnt="3">
        <dgm:presLayoutVars>
          <dgm:bulletEnabled val="1"/>
        </dgm:presLayoutVars>
      </dgm:prSet>
      <dgm:spPr/>
    </dgm:pt>
    <dgm:pt modelId="{2768C38C-A841-43C1-9B0E-F66D56AD9EEB}" type="pres">
      <dgm:prSet presAssocID="{FE62B4FA-D009-4A96-9C9E-C8711B20A86F}" presName="Name25" presStyleLbl="parChTrans1D1" presStyleIdx="1" presStyleCnt="3"/>
      <dgm:spPr/>
    </dgm:pt>
    <dgm:pt modelId="{364A45C7-A224-432F-A65F-60A607C397B0}" type="pres">
      <dgm:prSet presAssocID="{B6A73E8B-8BA8-42BA-8E84-770E754CE956}" presName="node" presStyleCnt="0"/>
      <dgm:spPr/>
    </dgm:pt>
    <dgm:pt modelId="{57E4D350-AC27-4877-848F-2112B182AAE2}" type="pres">
      <dgm:prSet presAssocID="{B6A73E8B-8BA8-42BA-8E84-770E754CE956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4E209E8-3968-4776-8C04-9F1995CC7F59}" type="pres">
      <dgm:prSet presAssocID="{B6A73E8B-8BA8-42BA-8E84-770E754CE956}" presName="childNode" presStyleLbl="revTx" presStyleIdx="1" presStyleCnt="3">
        <dgm:presLayoutVars>
          <dgm:bulletEnabled val="1"/>
        </dgm:presLayoutVars>
      </dgm:prSet>
      <dgm:spPr/>
    </dgm:pt>
    <dgm:pt modelId="{7F335C9E-2780-4987-8D44-098D6A15A847}" type="pres">
      <dgm:prSet presAssocID="{E22AB90B-9653-45E6-BBB8-E6E995D5D7A1}" presName="Name25" presStyleLbl="parChTrans1D1" presStyleIdx="2" presStyleCnt="3"/>
      <dgm:spPr/>
    </dgm:pt>
    <dgm:pt modelId="{5CEB1519-D6A7-4338-AC6F-BA3220E7FD33}" type="pres">
      <dgm:prSet presAssocID="{B777C0F8-CF04-4395-9135-FD30B370B658}" presName="node" presStyleCnt="0"/>
      <dgm:spPr/>
    </dgm:pt>
    <dgm:pt modelId="{F44EAEF4-06AF-4B0B-8BAC-5CD577499082}" type="pres">
      <dgm:prSet presAssocID="{B777C0F8-CF04-4395-9135-FD30B370B658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5B49A4CC-2880-4748-9575-110AED086F14}" type="pres">
      <dgm:prSet presAssocID="{B777C0F8-CF04-4395-9135-FD30B370B65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55EB427-FABA-4FD3-A53E-3954C8C785A1}" type="presOf" srcId="{B777C0F8-CF04-4395-9135-FD30B370B658}" destId="{F44EAEF4-06AF-4B0B-8BAC-5CD577499082}" srcOrd="0" destOrd="0" presId="urn:microsoft.com/office/officeart/2005/8/layout/radial2"/>
    <dgm:cxn modelId="{38D721A4-DFCA-42F7-8074-35CD63CFD5BB}" srcId="{B6A73E8B-8BA8-42BA-8E84-770E754CE956}" destId="{5F7FA849-B386-4F4B-A47E-94D18974F299}" srcOrd="1" destOrd="0" parTransId="{B23D92F7-B754-4AA5-A972-5E668AC8101E}" sibTransId="{A4F7A00D-A8F7-4066-8981-5AD008DA68D6}"/>
    <dgm:cxn modelId="{CAF7EF07-EB22-40E4-BDDD-8B03706AAA0C}" srcId="{7AB12491-8BDE-4BE0-8DF8-3A90F2367882}" destId="{0D281CC5-82D0-4B7B-B566-BF611110EE07}" srcOrd="1" destOrd="0" parTransId="{4918B2B7-9A4C-4CCB-A1A9-7B128EC72B4F}" sibTransId="{0A908F22-E40D-44DD-8A53-6ADA737B35E1}"/>
    <dgm:cxn modelId="{4A10D97F-C0A6-4819-9A07-249FD5AF5B08}" srcId="{7AB12491-8BDE-4BE0-8DF8-3A90F2367882}" destId="{2A233743-DFB3-4D2A-99F0-8A696551D0E4}" srcOrd="0" destOrd="0" parTransId="{6FE801B4-03F4-46A8-B272-A1375A98CF5F}" sibTransId="{7F029F8A-8B18-406B-8712-6BA1BF36A0E9}"/>
    <dgm:cxn modelId="{BF45CE76-E102-4441-868B-F2A8E4AC87A8}" srcId="{B777C0F8-CF04-4395-9135-FD30B370B658}" destId="{E1DC6996-41B1-4D01-A7CD-9A8F0BBF229D}" srcOrd="1" destOrd="0" parTransId="{2E979ABD-264C-4966-A4E7-85C457118797}" sibTransId="{9434D41A-6E51-4498-97A8-AEFC7B2DD81F}"/>
    <dgm:cxn modelId="{6D8C8ACA-DA83-4E75-B098-0A13F52E8C16}" srcId="{B6A73E8B-8BA8-42BA-8E84-770E754CE956}" destId="{1052F560-F230-4A23-AF68-20A0F59968A0}" srcOrd="0" destOrd="0" parTransId="{D09EA534-542D-4138-AB07-C4DF296EEC52}" sibTransId="{69CC68CD-EE15-4904-9B4B-8536945B9D04}"/>
    <dgm:cxn modelId="{62E490F9-63E5-4FE3-B69A-8901E288502B}" srcId="{5250F53F-BF09-4338-809A-AAB42331897D}" destId="{7AB12491-8BDE-4BE0-8DF8-3A90F2367882}" srcOrd="0" destOrd="0" parTransId="{BD57AD9A-287C-441B-AADD-8E82D48D4B31}" sibTransId="{F1006D55-6CF4-4F75-92B1-3E1D04AA7D4D}"/>
    <dgm:cxn modelId="{47500286-0C92-4A65-A12B-98E493E6CBE3}" srcId="{B777C0F8-CF04-4395-9135-FD30B370B658}" destId="{5E4BB4CF-00CF-43F8-B261-C882E1CA20DB}" srcOrd="0" destOrd="0" parTransId="{57BF6789-0FEA-4047-95F0-C85471443150}" sibTransId="{F6BAFF03-741F-4542-BC97-ACD13F147552}"/>
    <dgm:cxn modelId="{C61B2D5F-A313-4C06-880A-9FA1A5FF4A46}" type="presOf" srcId="{5E4BB4CF-00CF-43F8-B261-C882E1CA20DB}" destId="{5B49A4CC-2880-4748-9575-110AED086F14}" srcOrd="0" destOrd="0" presId="urn:microsoft.com/office/officeart/2005/8/layout/radial2"/>
    <dgm:cxn modelId="{4CDEC95D-AC52-4F79-B7C9-F4AD4E2B5F4F}" type="presOf" srcId="{5250F53F-BF09-4338-809A-AAB42331897D}" destId="{D58826F2-0D0E-4D9F-9200-0CE0D3162A13}" srcOrd="0" destOrd="0" presId="urn:microsoft.com/office/officeart/2005/8/layout/radial2"/>
    <dgm:cxn modelId="{9B088F8B-FE44-45CA-87E9-E01D19E34147}" type="presOf" srcId="{0D281CC5-82D0-4B7B-B566-BF611110EE07}" destId="{BF0C9CCD-EF1C-4FD4-94A8-16E99E926978}" srcOrd="0" destOrd="1" presId="urn:microsoft.com/office/officeart/2005/8/layout/radial2"/>
    <dgm:cxn modelId="{7FD96875-A0CE-4D67-8D1B-DA47CDB3B0C5}" type="presOf" srcId="{1052F560-F230-4A23-AF68-20A0F59968A0}" destId="{F4E209E8-3968-4776-8C04-9F1995CC7F59}" srcOrd="0" destOrd="0" presId="urn:microsoft.com/office/officeart/2005/8/layout/radial2"/>
    <dgm:cxn modelId="{7E59780D-FA48-4219-AEF8-3861C03BC896}" type="presOf" srcId="{2A233743-DFB3-4D2A-99F0-8A696551D0E4}" destId="{BF0C9CCD-EF1C-4FD4-94A8-16E99E926978}" srcOrd="0" destOrd="0" presId="urn:microsoft.com/office/officeart/2005/8/layout/radial2"/>
    <dgm:cxn modelId="{6DD67079-2C52-481D-B5FA-05A40C426524}" srcId="{5250F53F-BF09-4338-809A-AAB42331897D}" destId="{B6A73E8B-8BA8-42BA-8E84-770E754CE956}" srcOrd="1" destOrd="0" parTransId="{FE62B4FA-D009-4A96-9C9E-C8711B20A86F}" sibTransId="{7D734931-E821-4E93-9F9B-CDA63BB37009}"/>
    <dgm:cxn modelId="{7B3E2B23-3AA9-4F46-A868-5258E68B6E2F}" type="presOf" srcId="{5F7FA849-B386-4F4B-A47E-94D18974F299}" destId="{F4E209E8-3968-4776-8C04-9F1995CC7F59}" srcOrd="0" destOrd="1" presId="urn:microsoft.com/office/officeart/2005/8/layout/radial2"/>
    <dgm:cxn modelId="{743B0683-3315-4D93-BFEF-8DEC22400B85}" type="presOf" srcId="{E22AB90B-9653-45E6-BBB8-E6E995D5D7A1}" destId="{7F335C9E-2780-4987-8D44-098D6A15A847}" srcOrd="0" destOrd="0" presId="urn:microsoft.com/office/officeart/2005/8/layout/radial2"/>
    <dgm:cxn modelId="{411CF8A9-CD13-460F-9DAC-D5F39CE83561}" type="presOf" srcId="{B6A73E8B-8BA8-42BA-8E84-770E754CE956}" destId="{57E4D350-AC27-4877-848F-2112B182AAE2}" srcOrd="0" destOrd="0" presId="urn:microsoft.com/office/officeart/2005/8/layout/radial2"/>
    <dgm:cxn modelId="{C39FFA67-C7C5-4AAD-9692-CF5CEC1E649A}" type="presOf" srcId="{E1DC6996-41B1-4D01-A7CD-9A8F0BBF229D}" destId="{5B49A4CC-2880-4748-9575-110AED086F14}" srcOrd="0" destOrd="1" presId="urn:microsoft.com/office/officeart/2005/8/layout/radial2"/>
    <dgm:cxn modelId="{89D5C0C2-B0F3-405E-B246-5AC3A66360C2}" type="presOf" srcId="{7AB12491-8BDE-4BE0-8DF8-3A90F2367882}" destId="{A6916E7D-C21C-4E0F-8B69-ED5E491689FF}" srcOrd="0" destOrd="0" presId="urn:microsoft.com/office/officeart/2005/8/layout/radial2"/>
    <dgm:cxn modelId="{5D279669-C54F-4BC3-8B6F-5AB1719B2D5E}" type="presOf" srcId="{FE62B4FA-D009-4A96-9C9E-C8711B20A86F}" destId="{2768C38C-A841-43C1-9B0E-F66D56AD9EEB}" srcOrd="0" destOrd="0" presId="urn:microsoft.com/office/officeart/2005/8/layout/radial2"/>
    <dgm:cxn modelId="{B8969F8E-899A-4771-A2B9-C173670788A3}" srcId="{5250F53F-BF09-4338-809A-AAB42331897D}" destId="{B777C0F8-CF04-4395-9135-FD30B370B658}" srcOrd="2" destOrd="0" parTransId="{E22AB90B-9653-45E6-BBB8-E6E995D5D7A1}" sibTransId="{6E9F5D31-0E16-4B44-B66C-3743CBE2A759}"/>
    <dgm:cxn modelId="{06722E1B-A463-4AC5-9EAE-6E63881BE4BD}" type="presOf" srcId="{BD57AD9A-287C-441B-AADD-8E82D48D4B31}" destId="{E675BCEE-ECD1-4927-83ED-20CF3C7AE435}" srcOrd="0" destOrd="0" presId="urn:microsoft.com/office/officeart/2005/8/layout/radial2"/>
    <dgm:cxn modelId="{1F1C8A73-8AB3-4E5D-8532-38A715CCC2EF}" type="presParOf" srcId="{D58826F2-0D0E-4D9F-9200-0CE0D3162A13}" destId="{494932AE-952D-4746-9DEF-FCB4269AAF28}" srcOrd="0" destOrd="0" presId="urn:microsoft.com/office/officeart/2005/8/layout/radial2"/>
    <dgm:cxn modelId="{C95FCD28-D8E5-471D-BE6E-EFBAC209736A}" type="presParOf" srcId="{494932AE-952D-4746-9DEF-FCB4269AAF28}" destId="{B37CA8A5-DBF6-4916-BCA5-B1C0B92DFC84}" srcOrd="0" destOrd="0" presId="urn:microsoft.com/office/officeart/2005/8/layout/radial2"/>
    <dgm:cxn modelId="{0BC951CC-6FE0-4F24-8A1C-7EE1B04CE958}" type="presParOf" srcId="{B37CA8A5-DBF6-4916-BCA5-B1C0B92DFC84}" destId="{082E5EAD-C1CC-4216-8D6E-8771A6C3F2EE}" srcOrd="0" destOrd="0" presId="urn:microsoft.com/office/officeart/2005/8/layout/radial2"/>
    <dgm:cxn modelId="{0313189D-4BFB-4BC5-869F-9F268F427C71}" type="presParOf" srcId="{B37CA8A5-DBF6-4916-BCA5-B1C0B92DFC84}" destId="{6DF338BB-3A86-4513-AE6A-D48D4033EDA3}" srcOrd="1" destOrd="0" presId="urn:microsoft.com/office/officeart/2005/8/layout/radial2"/>
    <dgm:cxn modelId="{E6AC4FF8-4B7F-4DDE-BF9D-885D158C6941}" type="presParOf" srcId="{494932AE-952D-4746-9DEF-FCB4269AAF28}" destId="{E675BCEE-ECD1-4927-83ED-20CF3C7AE435}" srcOrd="1" destOrd="0" presId="urn:microsoft.com/office/officeart/2005/8/layout/radial2"/>
    <dgm:cxn modelId="{945D4E14-9472-4A9E-9BDF-1B32B31F8F30}" type="presParOf" srcId="{494932AE-952D-4746-9DEF-FCB4269AAF28}" destId="{AFDA97DE-ACB7-4EB1-9A52-4F5DDD55A31B}" srcOrd="2" destOrd="0" presId="urn:microsoft.com/office/officeart/2005/8/layout/radial2"/>
    <dgm:cxn modelId="{14BF01F2-3F53-4ED2-9CA8-7E025E025F06}" type="presParOf" srcId="{AFDA97DE-ACB7-4EB1-9A52-4F5DDD55A31B}" destId="{A6916E7D-C21C-4E0F-8B69-ED5E491689FF}" srcOrd="0" destOrd="0" presId="urn:microsoft.com/office/officeart/2005/8/layout/radial2"/>
    <dgm:cxn modelId="{F93F02F6-4935-46F7-A48D-BB7C4C4988B9}" type="presParOf" srcId="{AFDA97DE-ACB7-4EB1-9A52-4F5DDD55A31B}" destId="{BF0C9CCD-EF1C-4FD4-94A8-16E99E926978}" srcOrd="1" destOrd="0" presId="urn:microsoft.com/office/officeart/2005/8/layout/radial2"/>
    <dgm:cxn modelId="{9D7A27B7-19A1-4359-AB53-5287CBD461DE}" type="presParOf" srcId="{494932AE-952D-4746-9DEF-FCB4269AAF28}" destId="{2768C38C-A841-43C1-9B0E-F66D56AD9EEB}" srcOrd="3" destOrd="0" presId="urn:microsoft.com/office/officeart/2005/8/layout/radial2"/>
    <dgm:cxn modelId="{95BB00C5-A66C-450E-BAAA-5419D637561D}" type="presParOf" srcId="{494932AE-952D-4746-9DEF-FCB4269AAF28}" destId="{364A45C7-A224-432F-A65F-60A607C397B0}" srcOrd="4" destOrd="0" presId="urn:microsoft.com/office/officeart/2005/8/layout/radial2"/>
    <dgm:cxn modelId="{806901F1-61B7-469F-8B63-D7512A0E885A}" type="presParOf" srcId="{364A45C7-A224-432F-A65F-60A607C397B0}" destId="{57E4D350-AC27-4877-848F-2112B182AAE2}" srcOrd="0" destOrd="0" presId="urn:microsoft.com/office/officeart/2005/8/layout/radial2"/>
    <dgm:cxn modelId="{DE344E1A-AD8C-4740-818B-A9683EB3E78C}" type="presParOf" srcId="{364A45C7-A224-432F-A65F-60A607C397B0}" destId="{F4E209E8-3968-4776-8C04-9F1995CC7F59}" srcOrd="1" destOrd="0" presId="urn:microsoft.com/office/officeart/2005/8/layout/radial2"/>
    <dgm:cxn modelId="{A01EE8D2-8ABC-451E-A83C-F7110663226C}" type="presParOf" srcId="{494932AE-952D-4746-9DEF-FCB4269AAF28}" destId="{7F335C9E-2780-4987-8D44-098D6A15A847}" srcOrd="5" destOrd="0" presId="urn:microsoft.com/office/officeart/2005/8/layout/radial2"/>
    <dgm:cxn modelId="{0266816D-C176-4A6A-8061-947D7F53B9CA}" type="presParOf" srcId="{494932AE-952D-4746-9DEF-FCB4269AAF28}" destId="{5CEB1519-D6A7-4338-AC6F-BA3220E7FD33}" srcOrd="6" destOrd="0" presId="urn:microsoft.com/office/officeart/2005/8/layout/radial2"/>
    <dgm:cxn modelId="{43A51256-E37B-4941-B44C-DE74AE9ED305}" type="presParOf" srcId="{5CEB1519-D6A7-4338-AC6F-BA3220E7FD33}" destId="{F44EAEF4-06AF-4B0B-8BAC-5CD577499082}" srcOrd="0" destOrd="0" presId="urn:microsoft.com/office/officeart/2005/8/layout/radial2"/>
    <dgm:cxn modelId="{9DB23995-8446-4F0C-84CC-C21D82CDEB8B}" type="presParOf" srcId="{5CEB1519-D6A7-4338-AC6F-BA3220E7FD33}" destId="{5B49A4CC-2880-4748-9575-110AED086F1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EE392-47CE-4D56-B71C-6A8A2316290E}">
      <dsp:nvSpPr>
        <dsp:cNvPr id="0" name=""/>
        <dsp:cNvSpPr/>
      </dsp:nvSpPr>
      <dsp:spPr>
        <a:xfrm>
          <a:off x="1714" y="0"/>
          <a:ext cx="1797489" cy="4281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雙手肥皂清潔，搓洗</a:t>
          </a:r>
          <a:r>
            <a:rPr lang="en-US" sz="2500" kern="1200" smtClean="0"/>
            <a:t>40~60</a:t>
          </a:r>
          <a:r>
            <a:rPr lang="zh-TW" sz="2500" kern="1200" smtClean="0"/>
            <a:t>秒</a:t>
          </a:r>
          <a:endParaRPr lang="zh-TW" sz="2500" kern="1200"/>
        </a:p>
      </dsp:txBody>
      <dsp:txXfrm>
        <a:off x="1714" y="1712535"/>
        <a:ext cx="1797489" cy="1712535"/>
      </dsp:txXfrm>
    </dsp:sp>
    <dsp:sp modelId="{2B36B93C-BC4B-4178-9DE8-893FCDB7B3DC}">
      <dsp:nvSpPr>
        <dsp:cNvPr id="0" name=""/>
        <dsp:cNvSpPr/>
      </dsp:nvSpPr>
      <dsp:spPr>
        <a:xfrm>
          <a:off x="205679" y="360042"/>
          <a:ext cx="1425685" cy="1425685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21F7E07-8921-4F82-BF75-9567CDB2CA67}">
      <dsp:nvSpPr>
        <dsp:cNvPr id="0" name=""/>
        <dsp:cNvSpPr/>
      </dsp:nvSpPr>
      <dsp:spPr>
        <a:xfrm>
          <a:off x="1853128" y="0"/>
          <a:ext cx="1797489" cy="4281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口罩要遮住口鼻、蓋住下巴  </a:t>
          </a:r>
          <a:endParaRPr lang="zh-TW" sz="2500" kern="1200" dirty="0"/>
        </a:p>
      </dsp:txBody>
      <dsp:txXfrm>
        <a:off x="1853128" y="1712535"/>
        <a:ext cx="1797489" cy="1712535"/>
      </dsp:txXfrm>
    </dsp:sp>
    <dsp:sp modelId="{7BAC7AD6-214B-455D-8151-265BFBB79D82}">
      <dsp:nvSpPr>
        <dsp:cNvPr id="0" name=""/>
        <dsp:cNvSpPr/>
      </dsp:nvSpPr>
      <dsp:spPr>
        <a:xfrm>
          <a:off x="2039030" y="256880"/>
          <a:ext cx="1425685" cy="142568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79C65-EA22-458A-ABE2-4483C1D268C4}">
      <dsp:nvSpPr>
        <dsp:cNvPr id="0" name=""/>
        <dsp:cNvSpPr/>
      </dsp:nvSpPr>
      <dsp:spPr>
        <a:xfrm>
          <a:off x="3704542" y="0"/>
          <a:ext cx="1797489" cy="4281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噴</a:t>
          </a:r>
          <a:r>
            <a:rPr lang="en-US" sz="2500" kern="1200" dirty="0" smtClean="0"/>
            <a:t>75%</a:t>
          </a:r>
          <a:r>
            <a:rPr lang="zh-TW" sz="2500" kern="1200" dirty="0" smtClean="0"/>
            <a:t>酒精搓洗雙手</a:t>
          </a:r>
          <a:r>
            <a:rPr lang="en-US" sz="2500" kern="1200" dirty="0" smtClean="0"/>
            <a:t>20-30</a:t>
          </a:r>
          <a:r>
            <a:rPr lang="zh-TW" sz="2500" kern="1200" dirty="0" smtClean="0"/>
            <a:t>秒</a:t>
          </a:r>
          <a:endParaRPr lang="zh-TW" sz="2500" kern="1200" dirty="0"/>
        </a:p>
      </dsp:txBody>
      <dsp:txXfrm>
        <a:off x="3704542" y="1712535"/>
        <a:ext cx="1797489" cy="1712535"/>
      </dsp:txXfrm>
    </dsp:sp>
    <dsp:sp modelId="{851C2C73-C974-4CBC-9497-6A5317C917B6}">
      <dsp:nvSpPr>
        <dsp:cNvPr id="0" name=""/>
        <dsp:cNvSpPr/>
      </dsp:nvSpPr>
      <dsp:spPr>
        <a:xfrm>
          <a:off x="3950094" y="288031"/>
          <a:ext cx="1425685" cy="142568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452AF-18F0-4DA8-A49D-ADC6CB50D22B}">
      <dsp:nvSpPr>
        <dsp:cNvPr id="0" name=""/>
        <dsp:cNvSpPr/>
      </dsp:nvSpPr>
      <dsp:spPr>
        <a:xfrm>
          <a:off x="5555956" y="0"/>
          <a:ext cx="1797489" cy="4281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有發燒、呼吸道症狀速就醫</a:t>
          </a:r>
          <a:endParaRPr lang="zh-TW" sz="2500" kern="1200"/>
        </a:p>
      </dsp:txBody>
      <dsp:txXfrm>
        <a:off x="5555956" y="1712535"/>
        <a:ext cx="1797489" cy="1712535"/>
      </dsp:txXfrm>
    </dsp:sp>
    <dsp:sp modelId="{2FA8BF49-D499-47FF-85B3-AF9226B86CA2}">
      <dsp:nvSpPr>
        <dsp:cNvPr id="0" name=""/>
        <dsp:cNvSpPr/>
      </dsp:nvSpPr>
      <dsp:spPr>
        <a:xfrm>
          <a:off x="5741857" y="256880"/>
          <a:ext cx="1425685" cy="142568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1C7FF9-E8E4-4EC6-9D77-4761F36B612A}">
      <dsp:nvSpPr>
        <dsp:cNvPr id="0" name=""/>
        <dsp:cNvSpPr/>
      </dsp:nvSpPr>
      <dsp:spPr>
        <a:xfrm>
          <a:off x="294206" y="3425071"/>
          <a:ext cx="6766747" cy="64220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1E494-3342-478E-BF59-EA2056AF2D60}">
      <dsp:nvSpPr>
        <dsp:cNvPr id="0" name=""/>
        <dsp:cNvSpPr/>
      </dsp:nvSpPr>
      <dsp:spPr>
        <a:xfrm>
          <a:off x="5696" y="1420339"/>
          <a:ext cx="2457637" cy="208234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72167-308C-48B1-8481-719138AD870C}">
      <dsp:nvSpPr>
        <dsp:cNvPr id="0" name=""/>
        <dsp:cNvSpPr/>
      </dsp:nvSpPr>
      <dsp:spPr>
        <a:xfrm>
          <a:off x="1234479" y="3751449"/>
          <a:ext cx="2095939" cy="774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大約</a:t>
          </a:r>
          <a:r>
            <a:rPr lang="en-US" sz="2300" kern="1200" dirty="0" smtClean="0"/>
            <a:t>3</a:t>
          </a:r>
          <a:r>
            <a:rPr lang="zh-TW" sz="2300" kern="1200" dirty="0" smtClean="0"/>
            <a:t>個步伐</a:t>
          </a:r>
          <a:endParaRPr lang="zh-TW" sz="2300" kern="1200" dirty="0"/>
        </a:p>
      </dsp:txBody>
      <dsp:txXfrm>
        <a:off x="1257164" y="3774134"/>
        <a:ext cx="2050569" cy="729143"/>
      </dsp:txXfrm>
    </dsp:sp>
    <dsp:sp modelId="{2958B4AB-415A-4F5C-ACED-EC1447DC9ED1}">
      <dsp:nvSpPr>
        <dsp:cNvPr id="0" name=""/>
        <dsp:cNvSpPr/>
      </dsp:nvSpPr>
      <dsp:spPr>
        <a:xfrm>
          <a:off x="5696" y="1023282"/>
          <a:ext cx="2457637" cy="3585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smtClean="0"/>
            <a:t>室外至少</a:t>
          </a:r>
          <a:r>
            <a:rPr lang="en-US" sz="1500" kern="1200" smtClean="0"/>
            <a:t>1</a:t>
          </a:r>
          <a:r>
            <a:rPr lang="zh-TW" sz="1500" kern="1200" smtClean="0"/>
            <a:t>公尺</a:t>
          </a:r>
          <a:endParaRPr lang="zh-TW" sz="1500" kern="1200"/>
        </a:p>
      </dsp:txBody>
      <dsp:txXfrm>
        <a:off x="5696" y="1023282"/>
        <a:ext cx="2457637" cy="358570"/>
      </dsp:txXfrm>
    </dsp:sp>
    <dsp:sp modelId="{74322AC5-776B-4BBD-8BC5-C0E4AE07B586}">
      <dsp:nvSpPr>
        <dsp:cNvPr id="0" name=""/>
        <dsp:cNvSpPr/>
      </dsp:nvSpPr>
      <dsp:spPr>
        <a:xfrm>
          <a:off x="4258818" y="1468754"/>
          <a:ext cx="2457637" cy="208234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10AA13-00D1-4D56-8CAF-F098D488DCD1}">
      <dsp:nvSpPr>
        <dsp:cNvPr id="0" name=""/>
        <dsp:cNvSpPr/>
      </dsp:nvSpPr>
      <dsp:spPr>
        <a:xfrm>
          <a:off x="5354177" y="3432322"/>
          <a:ext cx="2580094" cy="949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大約手臂的兩倍長</a:t>
          </a:r>
          <a:endParaRPr lang="zh-TW" sz="2300" kern="1200" dirty="0"/>
        </a:p>
      </dsp:txBody>
      <dsp:txXfrm>
        <a:off x="5381991" y="3460136"/>
        <a:ext cx="2524466" cy="893996"/>
      </dsp:txXfrm>
    </dsp:sp>
    <dsp:sp modelId="{9969AC46-DDC0-4582-B4BE-07EFBB89BAE1}">
      <dsp:nvSpPr>
        <dsp:cNvPr id="0" name=""/>
        <dsp:cNvSpPr/>
      </dsp:nvSpPr>
      <dsp:spPr>
        <a:xfrm>
          <a:off x="4220798" y="1023282"/>
          <a:ext cx="2457637" cy="3585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smtClean="0"/>
            <a:t>室內至少</a:t>
          </a:r>
          <a:r>
            <a:rPr lang="en-US" sz="1500" kern="1200" smtClean="0"/>
            <a:t>1.5</a:t>
          </a:r>
          <a:r>
            <a:rPr lang="zh-TW" sz="1500" kern="1200" smtClean="0"/>
            <a:t>公尺</a:t>
          </a:r>
          <a:endParaRPr lang="zh-TW" sz="1500" kern="1200"/>
        </a:p>
      </dsp:txBody>
      <dsp:txXfrm>
        <a:off x="4220798" y="1023282"/>
        <a:ext cx="2457637" cy="3585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35C9E-2780-4987-8D44-098D6A15A847}">
      <dsp:nvSpPr>
        <dsp:cNvPr id="0" name=""/>
        <dsp:cNvSpPr/>
      </dsp:nvSpPr>
      <dsp:spPr>
        <a:xfrm rot="2562158">
          <a:off x="2876790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8C38C-A841-43C1-9B0E-F66D56AD9EEB}">
      <dsp:nvSpPr>
        <dsp:cNvPr id="0" name=""/>
        <dsp:cNvSpPr/>
      </dsp:nvSpPr>
      <dsp:spPr>
        <a:xfrm>
          <a:off x="2967617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5BCEE-ECD1-4927-83ED-20CF3C7AE435}">
      <dsp:nvSpPr>
        <dsp:cNvPr id="0" name=""/>
        <dsp:cNvSpPr/>
      </dsp:nvSpPr>
      <dsp:spPr>
        <a:xfrm rot="19037842">
          <a:off x="2876790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338BB-3A86-4513-AE6A-D48D4033EDA3}">
      <dsp:nvSpPr>
        <dsp:cNvPr id="0" name=""/>
        <dsp:cNvSpPr/>
      </dsp:nvSpPr>
      <dsp:spPr>
        <a:xfrm>
          <a:off x="1108840" y="1176015"/>
          <a:ext cx="219580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6916E7D-C21C-4E0F-8B69-ED5E491689FF}">
      <dsp:nvSpPr>
        <dsp:cNvPr id="0" name=""/>
        <dsp:cNvSpPr/>
      </dsp:nvSpPr>
      <dsp:spPr>
        <a:xfrm>
          <a:off x="3298247" y="1626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9266" y="192645"/>
        <a:ext cx="922321" cy="922321"/>
      </dsp:txXfrm>
    </dsp:sp>
    <dsp:sp modelId="{BF0C9CCD-EF1C-4FD4-94A8-16E99E926978}">
      <dsp:nvSpPr>
        <dsp:cNvPr id="0" name=""/>
        <dsp:cNvSpPr/>
      </dsp:nvSpPr>
      <dsp:spPr>
        <a:xfrm>
          <a:off x="4733043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33043" y="1626"/>
        <a:ext cx="1956539" cy="1304359"/>
      </dsp:txXfrm>
    </dsp:sp>
    <dsp:sp modelId="{57E4D350-AC27-4877-848F-2112B182AAE2}">
      <dsp:nvSpPr>
        <dsp:cNvPr id="0" name=""/>
        <dsp:cNvSpPr/>
      </dsp:nvSpPr>
      <dsp:spPr>
        <a:xfrm>
          <a:off x="3729425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20444" y="1801820"/>
        <a:ext cx="922321" cy="922321"/>
      </dsp:txXfrm>
    </dsp:sp>
    <dsp:sp modelId="{F4E209E8-3968-4776-8C04-9F1995CC7F59}">
      <dsp:nvSpPr>
        <dsp:cNvPr id="0" name=""/>
        <dsp:cNvSpPr/>
      </dsp:nvSpPr>
      <dsp:spPr>
        <a:xfrm>
          <a:off x="5164220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64220" y="1610801"/>
        <a:ext cx="1956539" cy="1304359"/>
      </dsp:txXfrm>
    </dsp:sp>
    <dsp:sp modelId="{F44EAEF4-06AF-4B0B-8BAC-5CD577499082}">
      <dsp:nvSpPr>
        <dsp:cNvPr id="0" name=""/>
        <dsp:cNvSpPr/>
      </dsp:nvSpPr>
      <dsp:spPr>
        <a:xfrm>
          <a:off x="3298247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9266" y="3410996"/>
        <a:ext cx="922321" cy="922321"/>
      </dsp:txXfrm>
    </dsp:sp>
    <dsp:sp modelId="{5B49A4CC-2880-4748-9575-110AED086F14}">
      <dsp:nvSpPr>
        <dsp:cNvPr id="0" name=""/>
        <dsp:cNvSpPr/>
      </dsp:nvSpPr>
      <dsp:spPr>
        <a:xfrm>
          <a:off x="4733043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</a:p>
      </dsp:txBody>
      <dsp:txXfrm>
        <a:off x="4733043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0000">
              <a:srgbClr val="66FFFF"/>
            </a:gs>
            <a:gs pos="83000">
              <a:srgbClr val="B7A9E9"/>
            </a:gs>
            <a:gs pos="100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66FF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916" y="2336676"/>
            <a:ext cx="4752167" cy="385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644504"/>
              </p:ext>
            </p:extLst>
          </p:nvPr>
        </p:nvGraphicFramePr>
        <p:xfrm>
          <a:off x="1048780" y="1844824"/>
          <a:ext cx="7355160" cy="4281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0973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881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2022-11-15T07:04:24Z</dcterms:modified>
</cp:coreProperties>
</file>