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2333A2-29D9-4934-B31E-7D26B94A9C48}" type="doc">
      <dgm:prSet loTypeId="urn:microsoft.com/office/officeart/2005/8/layout/vLis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CFE6AD2-D0C9-459A-A36D-206BB3092407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33DD33EA-BD7E-46FC-85FC-60A6D3ED7CF9}" type="parTrans" cxnId="{9E1EB533-8D0C-4AC8-97C0-BBFC7016E589}">
      <dgm:prSet/>
      <dgm:spPr/>
      <dgm:t>
        <a:bodyPr/>
        <a:lstStyle/>
        <a:p>
          <a:endParaRPr lang="zh-TW" altLang="en-US"/>
        </a:p>
      </dgm:t>
    </dgm:pt>
    <dgm:pt modelId="{F24CA48A-536D-4161-A37A-69A979CC1AF4}" type="sibTrans" cxnId="{9E1EB533-8D0C-4AC8-97C0-BBFC7016E589}">
      <dgm:prSet/>
      <dgm:spPr/>
      <dgm:t>
        <a:bodyPr/>
        <a:lstStyle/>
        <a:p>
          <a:endParaRPr lang="zh-TW" altLang="en-US"/>
        </a:p>
      </dgm:t>
    </dgm:pt>
    <dgm:pt modelId="{91A8C06B-38E7-45B4-8CCE-AA8AEAABDA5D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7102B686-2691-4C90-BB6A-6D4B962134FB}" type="parTrans" cxnId="{6D192AED-C11D-4D80-88B6-9746B6F346D1}">
      <dgm:prSet/>
      <dgm:spPr/>
      <dgm:t>
        <a:bodyPr/>
        <a:lstStyle/>
        <a:p>
          <a:endParaRPr lang="zh-TW" altLang="en-US"/>
        </a:p>
      </dgm:t>
    </dgm:pt>
    <dgm:pt modelId="{874342F1-0414-4A9C-AC4B-51B296283626}" type="sibTrans" cxnId="{6D192AED-C11D-4D80-88B6-9746B6F346D1}">
      <dgm:prSet/>
      <dgm:spPr/>
      <dgm:t>
        <a:bodyPr/>
        <a:lstStyle/>
        <a:p>
          <a:endParaRPr lang="zh-TW" altLang="en-US"/>
        </a:p>
      </dgm:t>
    </dgm:pt>
    <dgm:pt modelId="{B2EC3A4C-0BC1-4257-83DE-28A9C40AFADF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99A254E-152B-433D-A8D6-8E9608396276}" type="parTrans" cxnId="{D49F4F59-D610-492D-8794-29115E7A7199}">
      <dgm:prSet/>
      <dgm:spPr/>
      <dgm:t>
        <a:bodyPr/>
        <a:lstStyle/>
        <a:p>
          <a:endParaRPr lang="zh-TW" altLang="en-US"/>
        </a:p>
      </dgm:t>
    </dgm:pt>
    <dgm:pt modelId="{C6AD22D5-C8F5-43C8-A3BA-F23F15A87581}" type="sibTrans" cxnId="{D49F4F59-D610-492D-8794-29115E7A7199}">
      <dgm:prSet/>
      <dgm:spPr/>
      <dgm:t>
        <a:bodyPr/>
        <a:lstStyle/>
        <a:p>
          <a:endParaRPr lang="zh-TW" altLang="en-US"/>
        </a:p>
      </dgm:t>
    </dgm:pt>
    <dgm:pt modelId="{642F6A6E-5D38-44E9-A435-E1F40AF545B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533913A2-F46D-44AD-B5A4-202BD0C77E22}" type="parTrans" cxnId="{A3C90A1D-1946-47C6-9205-67487703A7B0}">
      <dgm:prSet/>
      <dgm:spPr/>
      <dgm:t>
        <a:bodyPr/>
        <a:lstStyle/>
        <a:p>
          <a:endParaRPr lang="zh-TW" altLang="en-US"/>
        </a:p>
      </dgm:t>
    </dgm:pt>
    <dgm:pt modelId="{BDA55ADE-EDBD-4C0E-9D63-69E998CF871F}" type="sibTrans" cxnId="{A3C90A1D-1946-47C6-9205-67487703A7B0}">
      <dgm:prSet/>
      <dgm:spPr/>
      <dgm:t>
        <a:bodyPr/>
        <a:lstStyle/>
        <a:p>
          <a:endParaRPr lang="zh-TW" altLang="en-US"/>
        </a:p>
      </dgm:t>
    </dgm:pt>
    <dgm:pt modelId="{72C687DC-1393-4C9D-B6AE-6B21FC3D0A9E}" type="pres">
      <dgm:prSet presAssocID="{142333A2-29D9-4934-B31E-7D26B94A9C48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51A2FD9-023A-4E4A-8A36-84FA73A5C0D1}" type="pres">
      <dgm:prSet presAssocID="{2CFE6AD2-D0C9-459A-A36D-206BB3092407}" presName="composite" presStyleCnt="0"/>
      <dgm:spPr/>
    </dgm:pt>
    <dgm:pt modelId="{DD4C8179-99A5-4570-AEFC-AAE838EB668D}" type="pres">
      <dgm:prSet presAssocID="{2CFE6AD2-D0C9-459A-A36D-206BB3092407}" presName="imgShp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170AEBA-1238-467A-B852-B8CB7ABE084A}" type="pres">
      <dgm:prSet presAssocID="{2CFE6AD2-D0C9-459A-A36D-206BB3092407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3E0241-C349-41D5-9480-DC8B0003FAAF}" type="pres">
      <dgm:prSet presAssocID="{F24CA48A-536D-4161-A37A-69A979CC1AF4}" presName="spacing" presStyleCnt="0"/>
      <dgm:spPr/>
    </dgm:pt>
    <dgm:pt modelId="{E3BBE268-7DAB-48B0-9CBC-233B42E0153E}" type="pres">
      <dgm:prSet presAssocID="{91A8C06B-38E7-45B4-8CCE-AA8AEAABDA5D}" presName="composite" presStyleCnt="0"/>
      <dgm:spPr/>
    </dgm:pt>
    <dgm:pt modelId="{97C18323-1A17-4123-9E60-7E70737AF4B7}" type="pres">
      <dgm:prSet presAssocID="{91A8C06B-38E7-45B4-8CCE-AA8AEAABDA5D}" presName="imgShp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C16101F-BFAA-465C-BA63-0A2A87C4C1BB}" type="pres">
      <dgm:prSet presAssocID="{91A8C06B-38E7-45B4-8CCE-AA8AEAABDA5D}" presName="txShp" presStyleLbl="node1" presStyleIdx="1" presStyleCnt="4" custScaleX="102885" custLinFactNeighborX="-751" custLinFactNeighborY="73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0A344B-E3A5-474F-9CB4-58E0681FC9EE}" type="pres">
      <dgm:prSet presAssocID="{874342F1-0414-4A9C-AC4B-51B296283626}" presName="spacing" presStyleCnt="0"/>
      <dgm:spPr/>
    </dgm:pt>
    <dgm:pt modelId="{AA6EAE2B-9167-4919-9692-6EA20293AA07}" type="pres">
      <dgm:prSet presAssocID="{B2EC3A4C-0BC1-4257-83DE-28A9C40AFADF}" presName="composite" presStyleCnt="0"/>
      <dgm:spPr/>
    </dgm:pt>
    <dgm:pt modelId="{884D3878-785E-49D9-BB58-F1001B01A4DD}" type="pres">
      <dgm:prSet presAssocID="{B2EC3A4C-0BC1-4257-83DE-28A9C40AFADF}" presName="imgShp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D9DFA88-AA23-4772-BBCC-759AC6D26BF2}" type="pres">
      <dgm:prSet presAssocID="{B2EC3A4C-0BC1-4257-83DE-28A9C40AFADF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9383A0-C41C-4FA9-A757-AB04691FA546}" type="pres">
      <dgm:prSet presAssocID="{C6AD22D5-C8F5-43C8-A3BA-F23F15A87581}" presName="spacing" presStyleCnt="0"/>
      <dgm:spPr/>
    </dgm:pt>
    <dgm:pt modelId="{C27EB210-AE42-4752-878C-248C6719DC9F}" type="pres">
      <dgm:prSet presAssocID="{642F6A6E-5D38-44E9-A435-E1F40AF545BD}" presName="composite" presStyleCnt="0"/>
      <dgm:spPr/>
    </dgm:pt>
    <dgm:pt modelId="{BDF94C32-D92C-4496-86AF-1534B643C8F2}" type="pres">
      <dgm:prSet presAssocID="{642F6A6E-5D38-44E9-A435-E1F40AF545BD}" presName="imgShp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6E4D179-E370-466A-B578-481B49D3BBF5}" type="pres">
      <dgm:prSet presAssocID="{642F6A6E-5D38-44E9-A435-E1F40AF545BD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CA3E9CF-77C8-4798-9A77-3A37CD5BB8FE}" type="presOf" srcId="{91A8C06B-38E7-45B4-8CCE-AA8AEAABDA5D}" destId="{4C16101F-BFAA-465C-BA63-0A2A87C4C1BB}" srcOrd="0" destOrd="0" presId="urn:microsoft.com/office/officeart/2005/8/layout/vList3"/>
    <dgm:cxn modelId="{9E1EB533-8D0C-4AC8-97C0-BBFC7016E589}" srcId="{142333A2-29D9-4934-B31E-7D26B94A9C48}" destId="{2CFE6AD2-D0C9-459A-A36D-206BB3092407}" srcOrd="0" destOrd="0" parTransId="{33DD33EA-BD7E-46FC-85FC-60A6D3ED7CF9}" sibTransId="{F24CA48A-536D-4161-A37A-69A979CC1AF4}"/>
    <dgm:cxn modelId="{5C8BCDA9-92D9-45A2-8268-AB029C4BC7EE}" type="presOf" srcId="{2CFE6AD2-D0C9-459A-A36D-206BB3092407}" destId="{C170AEBA-1238-467A-B852-B8CB7ABE084A}" srcOrd="0" destOrd="0" presId="urn:microsoft.com/office/officeart/2005/8/layout/vList3"/>
    <dgm:cxn modelId="{284AE976-6293-4C38-BE48-FAD8B3AE0CE2}" type="presOf" srcId="{642F6A6E-5D38-44E9-A435-E1F40AF545BD}" destId="{56E4D179-E370-466A-B578-481B49D3BBF5}" srcOrd="0" destOrd="0" presId="urn:microsoft.com/office/officeart/2005/8/layout/vList3"/>
    <dgm:cxn modelId="{AFBD51DE-CCD7-4835-83A5-9ABECE116D25}" type="presOf" srcId="{B2EC3A4C-0BC1-4257-83DE-28A9C40AFADF}" destId="{9D9DFA88-AA23-4772-BBCC-759AC6D26BF2}" srcOrd="0" destOrd="0" presId="urn:microsoft.com/office/officeart/2005/8/layout/vList3"/>
    <dgm:cxn modelId="{A3C90A1D-1946-47C6-9205-67487703A7B0}" srcId="{142333A2-29D9-4934-B31E-7D26B94A9C48}" destId="{642F6A6E-5D38-44E9-A435-E1F40AF545BD}" srcOrd="3" destOrd="0" parTransId="{533913A2-F46D-44AD-B5A4-202BD0C77E22}" sibTransId="{BDA55ADE-EDBD-4C0E-9D63-69E998CF871F}"/>
    <dgm:cxn modelId="{6D192AED-C11D-4D80-88B6-9746B6F346D1}" srcId="{142333A2-29D9-4934-B31E-7D26B94A9C48}" destId="{91A8C06B-38E7-45B4-8CCE-AA8AEAABDA5D}" srcOrd="1" destOrd="0" parTransId="{7102B686-2691-4C90-BB6A-6D4B962134FB}" sibTransId="{874342F1-0414-4A9C-AC4B-51B296283626}"/>
    <dgm:cxn modelId="{84DE9413-FD2C-46F6-BC0E-E39CA1E2C997}" type="presOf" srcId="{142333A2-29D9-4934-B31E-7D26B94A9C48}" destId="{72C687DC-1393-4C9D-B6AE-6B21FC3D0A9E}" srcOrd="0" destOrd="0" presId="urn:microsoft.com/office/officeart/2005/8/layout/vList3"/>
    <dgm:cxn modelId="{D49F4F59-D610-492D-8794-29115E7A7199}" srcId="{142333A2-29D9-4934-B31E-7D26B94A9C48}" destId="{B2EC3A4C-0BC1-4257-83DE-28A9C40AFADF}" srcOrd="2" destOrd="0" parTransId="{399A254E-152B-433D-A8D6-8E9608396276}" sibTransId="{C6AD22D5-C8F5-43C8-A3BA-F23F15A87581}"/>
    <dgm:cxn modelId="{0D1A4BEA-8D91-4BA8-8107-612D2DF29737}" type="presParOf" srcId="{72C687DC-1393-4C9D-B6AE-6B21FC3D0A9E}" destId="{251A2FD9-023A-4E4A-8A36-84FA73A5C0D1}" srcOrd="0" destOrd="0" presId="urn:microsoft.com/office/officeart/2005/8/layout/vList3"/>
    <dgm:cxn modelId="{A00B4DA9-116C-48F4-B066-501BB7E2E062}" type="presParOf" srcId="{251A2FD9-023A-4E4A-8A36-84FA73A5C0D1}" destId="{DD4C8179-99A5-4570-AEFC-AAE838EB668D}" srcOrd="0" destOrd="0" presId="urn:microsoft.com/office/officeart/2005/8/layout/vList3"/>
    <dgm:cxn modelId="{EC8FCFA4-3C28-4C54-9F98-63BB630ACF64}" type="presParOf" srcId="{251A2FD9-023A-4E4A-8A36-84FA73A5C0D1}" destId="{C170AEBA-1238-467A-B852-B8CB7ABE084A}" srcOrd="1" destOrd="0" presId="urn:microsoft.com/office/officeart/2005/8/layout/vList3"/>
    <dgm:cxn modelId="{EAA46BC0-F3C6-41A2-9F23-F91C9D98CC26}" type="presParOf" srcId="{72C687DC-1393-4C9D-B6AE-6B21FC3D0A9E}" destId="{F73E0241-C349-41D5-9480-DC8B0003FAAF}" srcOrd="1" destOrd="0" presId="urn:microsoft.com/office/officeart/2005/8/layout/vList3"/>
    <dgm:cxn modelId="{455445EB-0C06-4914-BAF5-9469466A732F}" type="presParOf" srcId="{72C687DC-1393-4C9D-B6AE-6B21FC3D0A9E}" destId="{E3BBE268-7DAB-48B0-9CBC-233B42E0153E}" srcOrd="2" destOrd="0" presId="urn:microsoft.com/office/officeart/2005/8/layout/vList3"/>
    <dgm:cxn modelId="{99EA5C17-C9E7-45F1-827A-D8E8BF17DFC3}" type="presParOf" srcId="{E3BBE268-7DAB-48B0-9CBC-233B42E0153E}" destId="{97C18323-1A17-4123-9E60-7E70737AF4B7}" srcOrd="0" destOrd="0" presId="urn:microsoft.com/office/officeart/2005/8/layout/vList3"/>
    <dgm:cxn modelId="{F56517EC-CE2E-4ED4-8F7A-3C230CC7749C}" type="presParOf" srcId="{E3BBE268-7DAB-48B0-9CBC-233B42E0153E}" destId="{4C16101F-BFAA-465C-BA63-0A2A87C4C1BB}" srcOrd="1" destOrd="0" presId="urn:microsoft.com/office/officeart/2005/8/layout/vList3"/>
    <dgm:cxn modelId="{2C0E9021-8DA4-4644-A829-4CB651180E4E}" type="presParOf" srcId="{72C687DC-1393-4C9D-B6AE-6B21FC3D0A9E}" destId="{B40A344B-E3A5-474F-9CB4-58E0681FC9EE}" srcOrd="3" destOrd="0" presId="urn:microsoft.com/office/officeart/2005/8/layout/vList3"/>
    <dgm:cxn modelId="{8297CEFE-BD32-4D32-906C-26F83E868EC2}" type="presParOf" srcId="{72C687DC-1393-4C9D-B6AE-6B21FC3D0A9E}" destId="{AA6EAE2B-9167-4919-9692-6EA20293AA07}" srcOrd="4" destOrd="0" presId="urn:microsoft.com/office/officeart/2005/8/layout/vList3"/>
    <dgm:cxn modelId="{AC960E04-8FCC-428E-97F5-8587909C5930}" type="presParOf" srcId="{AA6EAE2B-9167-4919-9692-6EA20293AA07}" destId="{884D3878-785E-49D9-BB58-F1001B01A4DD}" srcOrd="0" destOrd="0" presId="urn:microsoft.com/office/officeart/2005/8/layout/vList3"/>
    <dgm:cxn modelId="{377872CE-4952-42D8-B8B6-E839F90BBC33}" type="presParOf" srcId="{AA6EAE2B-9167-4919-9692-6EA20293AA07}" destId="{9D9DFA88-AA23-4772-BBCC-759AC6D26BF2}" srcOrd="1" destOrd="0" presId="urn:microsoft.com/office/officeart/2005/8/layout/vList3"/>
    <dgm:cxn modelId="{F9B3DB50-2821-4DCC-9D04-6D3A5385804D}" type="presParOf" srcId="{72C687DC-1393-4C9D-B6AE-6B21FC3D0A9E}" destId="{009383A0-C41C-4FA9-A757-AB04691FA546}" srcOrd="5" destOrd="0" presId="urn:microsoft.com/office/officeart/2005/8/layout/vList3"/>
    <dgm:cxn modelId="{5D9E98EC-C666-40D2-99B9-ECBC0F8725D4}" type="presParOf" srcId="{72C687DC-1393-4C9D-B6AE-6B21FC3D0A9E}" destId="{C27EB210-AE42-4752-878C-248C6719DC9F}" srcOrd="6" destOrd="0" presId="urn:microsoft.com/office/officeart/2005/8/layout/vList3"/>
    <dgm:cxn modelId="{2F9B6F43-EAE5-4034-8612-A2B7F207542D}" type="presParOf" srcId="{C27EB210-AE42-4752-878C-248C6719DC9F}" destId="{BDF94C32-D92C-4496-86AF-1534B643C8F2}" srcOrd="0" destOrd="0" presId="urn:microsoft.com/office/officeart/2005/8/layout/vList3"/>
    <dgm:cxn modelId="{EA14D697-F025-4C3A-AFC4-E0FB94D1D163}" type="presParOf" srcId="{C27EB210-AE42-4752-878C-248C6719DC9F}" destId="{56E4D179-E370-466A-B578-481B49D3BBF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8E3300-CC8A-4411-8077-04FE7335BBEF}" type="doc">
      <dgm:prSet loTypeId="urn:microsoft.com/office/officeart/2008/layout/BendingPictureCaption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473B3C3-3BFF-4ED8-B03C-06015C9FA672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E5BF445-6E47-4FC1-BF34-1E735307FE11}" type="parTrans" cxnId="{ECDCA7D1-38EC-4471-83C7-34506A5EB2ED}">
      <dgm:prSet/>
      <dgm:spPr/>
      <dgm:t>
        <a:bodyPr/>
        <a:lstStyle/>
        <a:p>
          <a:endParaRPr lang="zh-TW" altLang="en-US"/>
        </a:p>
      </dgm:t>
    </dgm:pt>
    <dgm:pt modelId="{6DD5480F-C566-456D-A197-5AE15E5183BD}" type="sibTrans" cxnId="{ECDCA7D1-38EC-4471-83C7-34506A5EB2ED}">
      <dgm:prSet/>
      <dgm:spPr/>
      <dgm:t>
        <a:bodyPr/>
        <a:lstStyle/>
        <a:p>
          <a:endParaRPr lang="zh-TW" altLang="en-US"/>
        </a:p>
      </dgm:t>
    </dgm:pt>
    <dgm:pt modelId="{BD2A1430-04F8-4A37-B4B5-CCC7787965DA}">
      <dgm:prSet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646C1C03-94A8-4814-B9D2-1E46E6357340}" type="parTrans" cxnId="{8C69A51B-FBDA-4880-921D-B3D330C30505}">
      <dgm:prSet/>
      <dgm:spPr/>
      <dgm:t>
        <a:bodyPr/>
        <a:lstStyle/>
        <a:p>
          <a:endParaRPr lang="zh-TW" altLang="en-US"/>
        </a:p>
      </dgm:t>
    </dgm:pt>
    <dgm:pt modelId="{4AA2A29B-896C-4B1A-A1E4-53978A6ED10B}" type="sibTrans" cxnId="{8C69A51B-FBDA-4880-921D-B3D330C30505}">
      <dgm:prSet/>
      <dgm:spPr/>
      <dgm:t>
        <a:bodyPr/>
        <a:lstStyle/>
        <a:p>
          <a:endParaRPr lang="zh-TW" altLang="en-US"/>
        </a:p>
      </dgm:t>
    </dgm:pt>
    <dgm:pt modelId="{167B4AA9-D7AB-4924-92A8-D464CF6A8E4D}">
      <dgm:prSet/>
      <dgm:spPr>
        <a:solidFill>
          <a:schemeClr val="tx2">
            <a:lumMod val="40000"/>
            <a:lumOff val="60000"/>
          </a:schemeClr>
        </a:solidFill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C7F90D7-0557-4404-90E4-029E96E59038}" type="parTrans" cxnId="{07F48401-A709-4FCF-8C90-382683BD3D81}">
      <dgm:prSet/>
      <dgm:spPr/>
      <dgm:t>
        <a:bodyPr/>
        <a:lstStyle/>
        <a:p>
          <a:endParaRPr lang="zh-TW" altLang="en-US"/>
        </a:p>
      </dgm:t>
    </dgm:pt>
    <dgm:pt modelId="{1A8D7E26-068F-441F-9CC4-C981FC4CDE38}" type="sibTrans" cxnId="{07F48401-A709-4FCF-8C90-382683BD3D81}">
      <dgm:prSet/>
      <dgm:spPr/>
      <dgm:t>
        <a:bodyPr/>
        <a:lstStyle/>
        <a:p>
          <a:endParaRPr lang="zh-TW" altLang="en-US"/>
        </a:p>
      </dgm:t>
    </dgm:pt>
    <dgm:pt modelId="{ECB13800-6449-475E-9E17-43C984E9D878}">
      <dgm:prSet/>
      <dgm:spPr>
        <a:solidFill>
          <a:schemeClr val="tx2">
            <a:lumMod val="40000"/>
            <a:lumOff val="60000"/>
          </a:schemeClr>
        </a:solidFill>
        <a:ln>
          <a:solidFill>
            <a:schemeClr val="accent3">
              <a:lumMod val="60000"/>
              <a:lumOff val="40000"/>
            </a:schemeClr>
          </a:solidFill>
        </a:ln>
      </dgm:spPr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AFBE12ED-9DA7-4B49-87D2-2CEE74DF621E}" type="parTrans" cxnId="{30D85BB8-4E0B-4619-A141-31DA7CA4C7A3}">
      <dgm:prSet/>
      <dgm:spPr/>
      <dgm:t>
        <a:bodyPr/>
        <a:lstStyle/>
        <a:p>
          <a:endParaRPr lang="zh-TW" altLang="en-US"/>
        </a:p>
      </dgm:t>
    </dgm:pt>
    <dgm:pt modelId="{9721D95E-E605-4EB9-AEF2-7A5DD453FC34}" type="sibTrans" cxnId="{30D85BB8-4E0B-4619-A141-31DA7CA4C7A3}">
      <dgm:prSet/>
      <dgm:spPr/>
      <dgm:t>
        <a:bodyPr/>
        <a:lstStyle/>
        <a:p>
          <a:endParaRPr lang="zh-TW" altLang="en-US"/>
        </a:p>
      </dgm:t>
    </dgm:pt>
    <dgm:pt modelId="{09802E43-6D51-4301-9433-7C6A9E80ACE4}" type="pres">
      <dgm:prSet presAssocID="{258E3300-CC8A-4411-8077-04FE7335BBEF}" presName="diagram" presStyleCnt="0">
        <dgm:presLayoutVars>
          <dgm:dir/>
        </dgm:presLayoutVars>
      </dgm:prSet>
      <dgm:spPr/>
    </dgm:pt>
    <dgm:pt modelId="{EE7B9185-880E-4D50-B9D4-88B44A7E2C9C}" type="pres">
      <dgm:prSet presAssocID="{C473B3C3-3BFF-4ED8-B03C-06015C9FA672}" presName="composite" presStyleCnt="0"/>
      <dgm:spPr/>
    </dgm:pt>
    <dgm:pt modelId="{8183E321-70D7-4A42-BE55-F7208DF3D1E1}" type="pres">
      <dgm:prSet presAssocID="{C473B3C3-3BFF-4ED8-B03C-06015C9FA672}" presName="Image" presStyleLbl="bgShp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AB26E173-3DFE-4477-A29C-F018C2AE7056}" type="pres">
      <dgm:prSet presAssocID="{C473B3C3-3BFF-4ED8-B03C-06015C9FA672}" presName="Parent" presStyleLbl="node0" presStyleIdx="0" presStyleCnt="2" custLinFactNeighborX="-110" custLinFactNeighborY="9478">
        <dgm:presLayoutVars>
          <dgm:bulletEnabled val="1"/>
        </dgm:presLayoutVars>
      </dgm:prSet>
      <dgm:spPr/>
    </dgm:pt>
    <dgm:pt modelId="{32D64E97-7AD0-4763-8FBF-01D58FA48C35}" type="pres">
      <dgm:prSet presAssocID="{6DD5480F-C566-456D-A197-5AE15E5183BD}" presName="sibTrans" presStyleCnt="0"/>
      <dgm:spPr/>
    </dgm:pt>
    <dgm:pt modelId="{6B26DB13-6EAA-4FDF-8E96-D5B65B8F8A14}" type="pres">
      <dgm:prSet presAssocID="{167B4AA9-D7AB-4924-92A8-D464CF6A8E4D}" presName="composite" presStyleCnt="0"/>
      <dgm:spPr/>
    </dgm:pt>
    <dgm:pt modelId="{810E3A9F-CE24-4EF5-BD0C-A1B685A351C4}" type="pres">
      <dgm:prSet presAssocID="{167B4AA9-D7AB-4924-92A8-D464CF6A8E4D}" presName="Image" presStyleLbl="bgShp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B2241E7B-1D94-4BF8-B010-8F3F4BF13FAF}" type="pres">
      <dgm:prSet presAssocID="{167B4AA9-D7AB-4924-92A8-D464CF6A8E4D}" presName="Parent" presStyleLbl="node0" presStyleIdx="1" presStyleCnt="2">
        <dgm:presLayoutVars>
          <dgm:bulletEnabled val="1"/>
        </dgm:presLayoutVars>
      </dgm:prSet>
      <dgm:spPr/>
    </dgm:pt>
  </dgm:ptLst>
  <dgm:cxnLst>
    <dgm:cxn modelId="{30D85BB8-4E0B-4619-A141-31DA7CA4C7A3}" srcId="{167B4AA9-D7AB-4924-92A8-D464CF6A8E4D}" destId="{ECB13800-6449-475E-9E17-43C984E9D878}" srcOrd="0" destOrd="0" parTransId="{AFBE12ED-9DA7-4B49-87D2-2CEE74DF621E}" sibTransId="{9721D95E-E605-4EB9-AEF2-7A5DD453FC34}"/>
    <dgm:cxn modelId="{A4D01B28-11D8-4786-BAA5-549DFC7BAD42}" type="presOf" srcId="{BD2A1430-04F8-4A37-B4B5-CCC7787965DA}" destId="{AB26E173-3DFE-4477-A29C-F018C2AE7056}" srcOrd="0" destOrd="1" presId="urn:microsoft.com/office/officeart/2008/layout/BendingPictureCaption"/>
    <dgm:cxn modelId="{3A837BDF-316B-4AFB-AC9C-F91F4A501AAC}" type="presOf" srcId="{167B4AA9-D7AB-4924-92A8-D464CF6A8E4D}" destId="{B2241E7B-1D94-4BF8-B010-8F3F4BF13FAF}" srcOrd="0" destOrd="0" presId="urn:microsoft.com/office/officeart/2008/layout/BendingPictureCaption"/>
    <dgm:cxn modelId="{07F48401-A709-4FCF-8C90-382683BD3D81}" srcId="{258E3300-CC8A-4411-8077-04FE7335BBEF}" destId="{167B4AA9-D7AB-4924-92A8-D464CF6A8E4D}" srcOrd="1" destOrd="0" parTransId="{9C7F90D7-0557-4404-90E4-029E96E59038}" sibTransId="{1A8D7E26-068F-441F-9CC4-C981FC4CDE38}"/>
    <dgm:cxn modelId="{8C69A51B-FBDA-4880-921D-B3D330C30505}" srcId="{C473B3C3-3BFF-4ED8-B03C-06015C9FA672}" destId="{BD2A1430-04F8-4A37-B4B5-CCC7787965DA}" srcOrd="0" destOrd="0" parTransId="{646C1C03-94A8-4814-B9D2-1E46E6357340}" sibTransId="{4AA2A29B-896C-4B1A-A1E4-53978A6ED10B}"/>
    <dgm:cxn modelId="{B567A388-5DFD-472D-80F7-17ED4B67FB8E}" type="presOf" srcId="{C473B3C3-3BFF-4ED8-B03C-06015C9FA672}" destId="{AB26E173-3DFE-4477-A29C-F018C2AE7056}" srcOrd="0" destOrd="0" presId="urn:microsoft.com/office/officeart/2008/layout/BendingPictureCaption"/>
    <dgm:cxn modelId="{818DA96C-59EF-4397-9E6E-B2727850C37D}" type="presOf" srcId="{ECB13800-6449-475E-9E17-43C984E9D878}" destId="{B2241E7B-1D94-4BF8-B010-8F3F4BF13FAF}" srcOrd="0" destOrd="1" presId="urn:microsoft.com/office/officeart/2008/layout/BendingPictureCaption"/>
    <dgm:cxn modelId="{ECDCA7D1-38EC-4471-83C7-34506A5EB2ED}" srcId="{258E3300-CC8A-4411-8077-04FE7335BBEF}" destId="{C473B3C3-3BFF-4ED8-B03C-06015C9FA672}" srcOrd="0" destOrd="0" parTransId="{2E5BF445-6E47-4FC1-BF34-1E735307FE11}" sibTransId="{6DD5480F-C566-456D-A197-5AE15E5183BD}"/>
    <dgm:cxn modelId="{F48C2834-ACFB-4948-86AC-5F15FD91C2A2}" type="presOf" srcId="{258E3300-CC8A-4411-8077-04FE7335BBEF}" destId="{09802E43-6D51-4301-9433-7C6A9E80ACE4}" srcOrd="0" destOrd="0" presId="urn:microsoft.com/office/officeart/2008/layout/BendingPictureCaption"/>
    <dgm:cxn modelId="{F3C5D4F2-CED9-4372-B4F1-EA8A0B58CD7A}" type="presParOf" srcId="{09802E43-6D51-4301-9433-7C6A9E80ACE4}" destId="{EE7B9185-880E-4D50-B9D4-88B44A7E2C9C}" srcOrd="0" destOrd="0" presId="urn:microsoft.com/office/officeart/2008/layout/BendingPictureCaption"/>
    <dgm:cxn modelId="{50CF86E9-802E-4A67-8BAF-14304FC68542}" type="presParOf" srcId="{EE7B9185-880E-4D50-B9D4-88B44A7E2C9C}" destId="{8183E321-70D7-4A42-BE55-F7208DF3D1E1}" srcOrd="0" destOrd="0" presId="urn:microsoft.com/office/officeart/2008/layout/BendingPictureCaption"/>
    <dgm:cxn modelId="{5C532CCF-698E-4765-8435-E04E4613D700}" type="presParOf" srcId="{EE7B9185-880E-4D50-B9D4-88B44A7E2C9C}" destId="{AB26E173-3DFE-4477-A29C-F018C2AE7056}" srcOrd="1" destOrd="0" presId="urn:microsoft.com/office/officeart/2008/layout/BendingPictureCaption"/>
    <dgm:cxn modelId="{BE99C15C-408F-4AD3-8FF2-974B023ECF7D}" type="presParOf" srcId="{09802E43-6D51-4301-9433-7C6A9E80ACE4}" destId="{32D64E97-7AD0-4763-8FBF-01D58FA48C35}" srcOrd="1" destOrd="0" presId="urn:microsoft.com/office/officeart/2008/layout/BendingPictureCaption"/>
    <dgm:cxn modelId="{EC4DF868-8EA9-4145-984B-FD09D03F0CA2}" type="presParOf" srcId="{09802E43-6D51-4301-9433-7C6A9E80ACE4}" destId="{6B26DB13-6EAA-4FDF-8E96-D5B65B8F8A14}" srcOrd="2" destOrd="0" presId="urn:microsoft.com/office/officeart/2008/layout/BendingPictureCaption"/>
    <dgm:cxn modelId="{01D8E471-EE39-4DC7-9870-88BB5C06DC98}" type="presParOf" srcId="{6B26DB13-6EAA-4FDF-8E96-D5B65B8F8A14}" destId="{810E3A9F-CE24-4EF5-BD0C-A1B685A351C4}" srcOrd="0" destOrd="0" presId="urn:microsoft.com/office/officeart/2008/layout/BendingPictureCaption"/>
    <dgm:cxn modelId="{1EE595AB-5ADC-492C-A6C9-27BC7A230C7B}" type="presParOf" srcId="{6B26DB13-6EAA-4FDF-8E96-D5B65B8F8A14}" destId="{B2241E7B-1D94-4BF8-B010-8F3F4BF13FAF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64BCA4-7EE5-4AEF-BD05-0001F551AD0B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D11ED8D-4AEE-4190-A1D8-FCE24A756E7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EC7E4F84-04DB-4637-AF40-499032F8E969}" type="parTrans" cxnId="{F4540BC1-A927-41BF-831D-393C33D07666}">
      <dgm:prSet/>
      <dgm:spPr/>
      <dgm:t>
        <a:bodyPr/>
        <a:lstStyle/>
        <a:p>
          <a:endParaRPr lang="zh-TW" altLang="en-US"/>
        </a:p>
      </dgm:t>
    </dgm:pt>
    <dgm:pt modelId="{34261972-7197-4BA9-B383-FF145B9D4A9C}" type="sibTrans" cxnId="{F4540BC1-A927-41BF-831D-393C33D07666}">
      <dgm:prSet/>
      <dgm:spPr/>
      <dgm:t>
        <a:bodyPr/>
        <a:lstStyle/>
        <a:p>
          <a:endParaRPr lang="zh-TW" altLang="en-US"/>
        </a:p>
      </dgm:t>
    </dgm:pt>
    <dgm:pt modelId="{3D3BD9F0-058E-4FBE-A853-A9BC124E836E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92140C60-B37F-41AC-B95A-1CEE2ADAD4EF}" type="parTrans" cxnId="{730693BB-4C9F-474C-B3F0-6B3020A38FE5}">
      <dgm:prSet/>
      <dgm:spPr/>
      <dgm:t>
        <a:bodyPr/>
        <a:lstStyle/>
        <a:p>
          <a:endParaRPr lang="zh-TW" altLang="en-US"/>
        </a:p>
      </dgm:t>
    </dgm:pt>
    <dgm:pt modelId="{140B0B2B-7A77-44E7-972D-D68D8B586A68}" type="sibTrans" cxnId="{730693BB-4C9F-474C-B3F0-6B3020A38FE5}">
      <dgm:prSet/>
      <dgm:spPr/>
      <dgm:t>
        <a:bodyPr/>
        <a:lstStyle/>
        <a:p>
          <a:endParaRPr lang="zh-TW" altLang="en-US"/>
        </a:p>
      </dgm:t>
    </dgm:pt>
    <dgm:pt modelId="{DB69F181-BC74-4415-B658-06232C4DA28F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4DCB834C-F14C-4C31-8672-855C90265EA0}" type="parTrans" cxnId="{FAFCB060-8A83-4136-B199-916926A73E68}">
      <dgm:prSet/>
      <dgm:spPr/>
      <dgm:t>
        <a:bodyPr/>
        <a:lstStyle/>
        <a:p>
          <a:endParaRPr lang="zh-TW" altLang="en-US"/>
        </a:p>
      </dgm:t>
    </dgm:pt>
    <dgm:pt modelId="{B0AFE748-71DF-42D5-97E2-0E282EFBE3DF}" type="sibTrans" cxnId="{FAFCB060-8A83-4136-B199-916926A73E68}">
      <dgm:prSet/>
      <dgm:spPr/>
      <dgm:t>
        <a:bodyPr/>
        <a:lstStyle/>
        <a:p>
          <a:endParaRPr lang="zh-TW" altLang="en-US"/>
        </a:p>
      </dgm:t>
    </dgm:pt>
    <dgm:pt modelId="{8430CCC5-CF9F-433C-8D92-E477D3A41E93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62BAD947-D429-4850-9920-185FB14AFABA}" type="parTrans" cxnId="{71B99502-2D80-4C2A-ABCD-3B2F484E5E56}">
      <dgm:prSet/>
      <dgm:spPr/>
      <dgm:t>
        <a:bodyPr/>
        <a:lstStyle/>
        <a:p>
          <a:endParaRPr lang="zh-TW" altLang="en-US"/>
        </a:p>
      </dgm:t>
    </dgm:pt>
    <dgm:pt modelId="{A45AE131-DBE9-4EA2-B017-63C0668C105B}" type="sibTrans" cxnId="{71B99502-2D80-4C2A-ABCD-3B2F484E5E56}">
      <dgm:prSet/>
      <dgm:spPr/>
      <dgm:t>
        <a:bodyPr/>
        <a:lstStyle/>
        <a:p>
          <a:endParaRPr lang="zh-TW" altLang="en-US"/>
        </a:p>
      </dgm:t>
    </dgm:pt>
    <dgm:pt modelId="{BB73F631-5EDA-4A2E-921B-DFDE8D86D006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DFAB1611-96AA-4F08-AC96-EC1A5A55EA35}" type="parTrans" cxnId="{E65B0BC4-E351-4FC0-86A0-9DAF0947C155}">
      <dgm:prSet/>
      <dgm:spPr/>
      <dgm:t>
        <a:bodyPr/>
        <a:lstStyle/>
        <a:p>
          <a:endParaRPr lang="zh-TW" altLang="en-US"/>
        </a:p>
      </dgm:t>
    </dgm:pt>
    <dgm:pt modelId="{328EEB9C-9655-4303-94D5-747E4E701D92}" type="sibTrans" cxnId="{E65B0BC4-E351-4FC0-86A0-9DAF0947C155}">
      <dgm:prSet/>
      <dgm:spPr/>
      <dgm:t>
        <a:bodyPr/>
        <a:lstStyle/>
        <a:p>
          <a:endParaRPr lang="zh-TW" altLang="en-US"/>
        </a:p>
      </dgm:t>
    </dgm:pt>
    <dgm:pt modelId="{B0AB985A-22AB-4CC1-B9D3-4CFDAD7B951D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B0A5C32A-CC77-4295-A5D4-AA3E2345376F}" type="parTrans" cxnId="{1236A09C-A35E-436F-971D-7BDEB76E05ED}">
      <dgm:prSet/>
      <dgm:spPr/>
      <dgm:t>
        <a:bodyPr/>
        <a:lstStyle/>
        <a:p>
          <a:endParaRPr lang="zh-TW" altLang="en-US"/>
        </a:p>
      </dgm:t>
    </dgm:pt>
    <dgm:pt modelId="{5AD3DB05-AE60-4464-8315-72894A88C56C}" type="sibTrans" cxnId="{1236A09C-A35E-436F-971D-7BDEB76E05ED}">
      <dgm:prSet/>
      <dgm:spPr/>
      <dgm:t>
        <a:bodyPr/>
        <a:lstStyle/>
        <a:p>
          <a:endParaRPr lang="zh-TW" altLang="en-US"/>
        </a:p>
      </dgm:t>
    </dgm:pt>
    <dgm:pt modelId="{C1D45565-0CB2-4842-93E5-4E851C6F9446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CB5B9059-EE82-42D2-BE8D-4E30E1DFE879}" type="parTrans" cxnId="{3C929C7E-3ECC-4366-A5FE-0B71FFC27DC4}">
      <dgm:prSet/>
      <dgm:spPr/>
      <dgm:t>
        <a:bodyPr/>
        <a:lstStyle/>
        <a:p>
          <a:endParaRPr lang="zh-TW" altLang="en-US"/>
        </a:p>
      </dgm:t>
    </dgm:pt>
    <dgm:pt modelId="{F2616A53-9A97-4610-90F0-1EE9216E0EF0}" type="sibTrans" cxnId="{3C929C7E-3ECC-4366-A5FE-0B71FFC27DC4}">
      <dgm:prSet/>
      <dgm:spPr/>
      <dgm:t>
        <a:bodyPr/>
        <a:lstStyle/>
        <a:p>
          <a:endParaRPr lang="zh-TW" altLang="en-US"/>
        </a:p>
      </dgm:t>
    </dgm:pt>
    <dgm:pt modelId="{C0DB6BB3-84D0-49EA-AAAB-7BD03E7D4BF1}">
      <dgm:prSet/>
      <dgm:spPr/>
      <dgm:t>
        <a:bodyPr/>
        <a:lstStyle/>
        <a:p>
          <a:r>
            <a:rPr lang="zh-TW" altLang="en-US" dirty="0" smtClean="0"/>
            <a:t>觀賞防疫影片</a:t>
          </a:r>
        </a:p>
      </dgm:t>
    </dgm:pt>
    <dgm:pt modelId="{EF2D5D77-3348-40BC-AD52-35912A30DE4D}" type="parTrans" cxnId="{692BF9B6-AA4B-4FCA-965F-25DCE7FF1816}">
      <dgm:prSet/>
      <dgm:spPr/>
      <dgm:t>
        <a:bodyPr/>
        <a:lstStyle/>
        <a:p>
          <a:endParaRPr lang="zh-TW" altLang="en-US"/>
        </a:p>
      </dgm:t>
    </dgm:pt>
    <dgm:pt modelId="{854FA7E8-F74B-47D8-BCAC-2AF4711B48A7}" type="sibTrans" cxnId="{692BF9B6-AA4B-4FCA-965F-25DCE7FF1816}">
      <dgm:prSet/>
      <dgm:spPr/>
      <dgm:t>
        <a:bodyPr/>
        <a:lstStyle/>
        <a:p>
          <a:endParaRPr lang="zh-TW" altLang="en-US"/>
        </a:p>
      </dgm:t>
    </dgm:pt>
    <dgm:pt modelId="{3B7F1D15-451F-40A7-B609-3C6AFFB99DE4}">
      <dgm:prSet/>
      <dgm:spPr/>
      <dgm:t>
        <a:bodyPr/>
        <a:lstStyle/>
        <a:p>
          <a:r>
            <a:rPr lang="zh-TW" altLang="en-US" dirty="0" smtClean="0"/>
            <a:t>照顧自己，愛護家人！</a:t>
          </a:r>
        </a:p>
      </dgm:t>
    </dgm:pt>
    <dgm:pt modelId="{CC1ACB86-4491-452A-BD29-C88539408B56}" type="parTrans" cxnId="{ECC70204-5F15-48EF-9DD2-65700118982D}">
      <dgm:prSet/>
      <dgm:spPr/>
      <dgm:t>
        <a:bodyPr/>
        <a:lstStyle/>
        <a:p>
          <a:endParaRPr lang="zh-TW" altLang="en-US"/>
        </a:p>
      </dgm:t>
    </dgm:pt>
    <dgm:pt modelId="{82D45A51-28F1-4B1A-A3E5-0B76BAB6436A}" type="sibTrans" cxnId="{ECC70204-5F15-48EF-9DD2-65700118982D}">
      <dgm:prSet/>
      <dgm:spPr/>
      <dgm:t>
        <a:bodyPr/>
        <a:lstStyle/>
        <a:p>
          <a:endParaRPr lang="zh-TW" altLang="en-US"/>
        </a:p>
      </dgm:t>
    </dgm:pt>
    <dgm:pt modelId="{53EDAE13-04B5-4581-A0D5-C2E6A6B9F8ED}" type="pres">
      <dgm:prSet presAssocID="{DA64BCA4-7EE5-4AEF-BD05-0001F551AD0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AC97003-FAD9-4999-AD53-24B61D1142E2}" type="pres">
      <dgm:prSet presAssocID="{DA64BCA4-7EE5-4AEF-BD05-0001F551AD0B}" presName="cycle" presStyleCnt="0"/>
      <dgm:spPr/>
    </dgm:pt>
    <dgm:pt modelId="{A3E7CF13-2BFC-4710-8183-9AA9B5B80ADF}" type="pres">
      <dgm:prSet presAssocID="{DA64BCA4-7EE5-4AEF-BD05-0001F551AD0B}" presName="centerShape" presStyleCnt="0"/>
      <dgm:spPr/>
    </dgm:pt>
    <dgm:pt modelId="{0D87575C-12C7-49E9-B8D7-1E4F4C09F003}" type="pres">
      <dgm:prSet presAssocID="{DA64BCA4-7EE5-4AEF-BD05-0001F551AD0B}" presName="connSite" presStyleLbl="node1" presStyleIdx="0" presStyleCnt="4"/>
      <dgm:spPr/>
    </dgm:pt>
    <dgm:pt modelId="{3A615C7B-4921-41BC-9F19-8417097BE25D}" type="pres">
      <dgm:prSet presAssocID="{DA64BCA4-7EE5-4AEF-BD05-0001F551AD0B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C6AEB8E-59BB-4807-8C15-77C2B4F5FDE5}" type="pres">
      <dgm:prSet presAssocID="{EC7E4F84-04DB-4637-AF40-499032F8E969}" presName="Name25" presStyleLbl="parChTrans1D1" presStyleIdx="0" presStyleCnt="3"/>
      <dgm:spPr/>
    </dgm:pt>
    <dgm:pt modelId="{3F0830B9-6B31-4328-BB4E-8942A9007B36}" type="pres">
      <dgm:prSet presAssocID="{3D11ED8D-4AEE-4190-A1D8-FCE24A756E75}" presName="node" presStyleCnt="0"/>
      <dgm:spPr/>
    </dgm:pt>
    <dgm:pt modelId="{64DC3A63-AFCC-4676-A58E-848F075BBCF8}" type="pres">
      <dgm:prSet presAssocID="{3D11ED8D-4AEE-4190-A1D8-FCE24A756E75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84499A07-5388-4BA9-874F-1257A38B20DE}" type="pres">
      <dgm:prSet presAssocID="{3D11ED8D-4AEE-4190-A1D8-FCE24A756E75}" presName="childNode" presStyleLbl="revTx" presStyleIdx="0" presStyleCnt="3">
        <dgm:presLayoutVars>
          <dgm:bulletEnabled val="1"/>
        </dgm:presLayoutVars>
      </dgm:prSet>
      <dgm:spPr/>
    </dgm:pt>
    <dgm:pt modelId="{423281DC-DE70-4A59-92D3-2D140C2CA6CB}" type="pres">
      <dgm:prSet presAssocID="{62BAD947-D429-4850-9920-185FB14AFABA}" presName="Name25" presStyleLbl="parChTrans1D1" presStyleIdx="1" presStyleCnt="3"/>
      <dgm:spPr/>
    </dgm:pt>
    <dgm:pt modelId="{27478151-1CFC-4DD1-B895-5378C283D92E}" type="pres">
      <dgm:prSet presAssocID="{8430CCC5-CF9F-433C-8D92-E477D3A41E93}" presName="node" presStyleCnt="0"/>
      <dgm:spPr/>
    </dgm:pt>
    <dgm:pt modelId="{6E5EC8B3-DDEA-4813-B69C-A1EFBCE7D920}" type="pres">
      <dgm:prSet presAssocID="{8430CCC5-CF9F-433C-8D92-E477D3A41E93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115498F7-73ED-43A7-96CB-920593630EEF}" type="pres">
      <dgm:prSet presAssocID="{8430CCC5-CF9F-433C-8D92-E477D3A41E93}" presName="childNode" presStyleLbl="revTx" presStyleIdx="1" presStyleCnt="3">
        <dgm:presLayoutVars>
          <dgm:bulletEnabled val="1"/>
        </dgm:presLayoutVars>
      </dgm:prSet>
      <dgm:spPr/>
    </dgm:pt>
    <dgm:pt modelId="{EEC7AA52-9C43-4836-A82C-45737DF1D3A3}" type="pres">
      <dgm:prSet presAssocID="{CB5B9059-EE82-42D2-BE8D-4E30E1DFE879}" presName="Name25" presStyleLbl="parChTrans1D1" presStyleIdx="2" presStyleCnt="3"/>
      <dgm:spPr/>
    </dgm:pt>
    <dgm:pt modelId="{9E1B1E23-C759-49DF-AD04-033437D09AF0}" type="pres">
      <dgm:prSet presAssocID="{C1D45565-0CB2-4842-93E5-4E851C6F9446}" presName="node" presStyleCnt="0"/>
      <dgm:spPr/>
    </dgm:pt>
    <dgm:pt modelId="{49186736-0D0D-452F-A095-A7246052B01E}" type="pres">
      <dgm:prSet presAssocID="{C1D45565-0CB2-4842-93E5-4E851C6F9446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830DBA3C-2ABE-4BFC-BA72-B73E615407F3}" type="pres">
      <dgm:prSet presAssocID="{C1D45565-0CB2-4842-93E5-4E851C6F9446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C9ADBB5E-C9A0-4D7C-B7D3-7C8651AC52ED}" type="presOf" srcId="{3D11ED8D-4AEE-4190-A1D8-FCE24A756E75}" destId="{64DC3A63-AFCC-4676-A58E-848F075BBCF8}" srcOrd="0" destOrd="0" presId="urn:microsoft.com/office/officeart/2005/8/layout/radial2"/>
    <dgm:cxn modelId="{1236A09C-A35E-436F-971D-7BDEB76E05ED}" srcId="{8430CCC5-CF9F-433C-8D92-E477D3A41E93}" destId="{B0AB985A-22AB-4CC1-B9D3-4CFDAD7B951D}" srcOrd="1" destOrd="0" parTransId="{B0A5C32A-CC77-4295-A5D4-AA3E2345376F}" sibTransId="{5AD3DB05-AE60-4464-8315-72894A88C56C}"/>
    <dgm:cxn modelId="{CF9211FE-CCA6-42FF-8DA4-4F43EEB166A5}" type="presOf" srcId="{DB69F181-BC74-4415-B658-06232C4DA28F}" destId="{84499A07-5388-4BA9-874F-1257A38B20DE}" srcOrd="0" destOrd="1" presId="urn:microsoft.com/office/officeart/2005/8/layout/radial2"/>
    <dgm:cxn modelId="{E65B0BC4-E351-4FC0-86A0-9DAF0947C155}" srcId="{8430CCC5-CF9F-433C-8D92-E477D3A41E93}" destId="{BB73F631-5EDA-4A2E-921B-DFDE8D86D006}" srcOrd="0" destOrd="0" parTransId="{DFAB1611-96AA-4F08-AC96-EC1A5A55EA35}" sibTransId="{328EEB9C-9655-4303-94D5-747E4E701D92}"/>
    <dgm:cxn modelId="{D6281544-2067-4361-88E9-EFA3572ABA28}" type="presOf" srcId="{3B7F1D15-451F-40A7-B609-3C6AFFB99DE4}" destId="{830DBA3C-2ABE-4BFC-BA72-B73E615407F3}" srcOrd="0" destOrd="1" presId="urn:microsoft.com/office/officeart/2005/8/layout/radial2"/>
    <dgm:cxn modelId="{F4540BC1-A927-41BF-831D-393C33D07666}" srcId="{DA64BCA4-7EE5-4AEF-BD05-0001F551AD0B}" destId="{3D11ED8D-4AEE-4190-A1D8-FCE24A756E75}" srcOrd="0" destOrd="0" parTransId="{EC7E4F84-04DB-4637-AF40-499032F8E969}" sibTransId="{34261972-7197-4BA9-B383-FF145B9D4A9C}"/>
    <dgm:cxn modelId="{71B99502-2D80-4C2A-ABCD-3B2F484E5E56}" srcId="{DA64BCA4-7EE5-4AEF-BD05-0001F551AD0B}" destId="{8430CCC5-CF9F-433C-8D92-E477D3A41E93}" srcOrd="1" destOrd="0" parTransId="{62BAD947-D429-4850-9920-185FB14AFABA}" sibTransId="{A45AE131-DBE9-4EA2-B017-63C0668C105B}"/>
    <dgm:cxn modelId="{A6CA6317-57BE-4679-B126-3FAD61E833F5}" type="presOf" srcId="{B0AB985A-22AB-4CC1-B9D3-4CFDAD7B951D}" destId="{115498F7-73ED-43A7-96CB-920593630EEF}" srcOrd="0" destOrd="1" presId="urn:microsoft.com/office/officeart/2005/8/layout/radial2"/>
    <dgm:cxn modelId="{3C929C7E-3ECC-4366-A5FE-0B71FFC27DC4}" srcId="{DA64BCA4-7EE5-4AEF-BD05-0001F551AD0B}" destId="{C1D45565-0CB2-4842-93E5-4E851C6F9446}" srcOrd="2" destOrd="0" parTransId="{CB5B9059-EE82-42D2-BE8D-4E30E1DFE879}" sibTransId="{F2616A53-9A97-4610-90F0-1EE9216E0EF0}"/>
    <dgm:cxn modelId="{ECC70204-5F15-48EF-9DD2-65700118982D}" srcId="{C1D45565-0CB2-4842-93E5-4E851C6F9446}" destId="{3B7F1D15-451F-40A7-B609-3C6AFFB99DE4}" srcOrd="1" destOrd="0" parTransId="{CC1ACB86-4491-452A-BD29-C88539408B56}" sibTransId="{82D45A51-28F1-4B1A-A3E5-0B76BAB6436A}"/>
    <dgm:cxn modelId="{A6552739-A26D-4F5A-89DA-056290681A8D}" type="presOf" srcId="{3D3BD9F0-058E-4FBE-A853-A9BC124E836E}" destId="{84499A07-5388-4BA9-874F-1257A38B20DE}" srcOrd="0" destOrd="0" presId="urn:microsoft.com/office/officeart/2005/8/layout/radial2"/>
    <dgm:cxn modelId="{8F1D41E5-1940-43A0-9EE5-DA62C60FBEA2}" type="presOf" srcId="{EC7E4F84-04DB-4637-AF40-499032F8E969}" destId="{FC6AEB8E-59BB-4807-8C15-77C2B4F5FDE5}" srcOrd="0" destOrd="0" presId="urn:microsoft.com/office/officeart/2005/8/layout/radial2"/>
    <dgm:cxn modelId="{815D05A5-03BA-41FA-8BC7-773C08BFFA67}" type="presOf" srcId="{CB5B9059-EE82-42D2-BE8D-4E30E1DFE879}" destId="{EEC7AA52-9C43-4836-A82C-45737DF1D3A3}" srcOrd="0" destOrd="0" presId="urn:microsoft.com/office/officeart/2005/8/layout/radial2"/>
    <dgm:cxn modelId="{25C978A2-10F7-4A17-91B4-C472A94C34D7}" type="presOf" srcId="{BB73F631-5EDA-4A2E-921B-DFDE8D86D006}" destId="{115498F7-73ED-43A7-96CB-920593630EEF}" srcOrd="0" destOrd="0" presId="urn:microsoft.com/office/officeart/2005/8/layout/radial2"/>
    <dgm:cxn modelId="{1EAA478D-983C-42CD-B84E-329A50500CC5}" type="presOf" srcId="{8430CCC5-CF9F-433C-8D92-E477D3A41E93}" destId="{6E5EC8B3-DDEA-4813-B69C-A1EFBCE7D920}" srcOrd="0" destOrd="0" presId="urn:microsoft.com/office/officeart/2005/8/layout/radial2"/>
    <dgm:cxn modelId="{E5D815C9-F900-4526-A976-2F89389C4990}" type="presOf" srcId="{C1D45565-0CB2-4842-93E5-4E851C6F9446}" destId="{49186736-0D0D-452F-A095-A7246052B01E}" srcOrd="0" destOrd="0" presId="urn:microsoft.com/office/officeart/2005/8/layout/radial2"/>
    <dgm:cxn modelId="{5DFD67C3-C678-46F8-BBA5-E905E2096CF7}" type="presOf" srcId="{DA64BCA4-7EE5-4AEF-BD05-0001F551AD0B}" destId="{53EDAE13-04B5-4581-A0D5-C2E6A6B9F8ED}" srcOrd="0" destOrd="0" presId="urn:microsoft.com/office/officeart/2005/8/layout/radial2"/>
    <dgm:cxn modelId="{FAFCB060-8A83-4136-B199-916926A73E68}" srcId="{3D11ED8D-4AEE-4190-A1D8-FCE24A756E75}" destId="{DB69F181-BC74-4415-B658-06232C4DA28F}" srcOrd="1" destOrd="0" parTransId="{4DCB834C-F14C-4C31-8672-855C90265EA0}" sibTransId="{B0AFE748-71DF-42D5-97E2-0E282EFBE3DF}"/>
    <dgm:cxn modelId="{730693BB-4C9F-474C-B3F0-6B3020A38FE5}" srcId="{3D11ED8D-4AEE-4190-A1D8-FCE24A756E75}" destId="{3D3BD9F0-058E-4FBE-A853-A9BC124E836E}" srcOrd="0" destOrd="0" parTransId="{92140C60-B37F-41AC-B95A-1CEE2ADAD4EF}" sibTransId="{140B0B2B-7A77-44E7-972D-D68D8B586A68}"/>
    <dgm:cxn modelId="{E2282055-1FF7-4485-B8DF-DA7BAFD36343}" type="presOf" srcId="{62BAD947-D429-4850-9920-185FB14AFABA}" destId="{423281DC-DE70-4A59-92D3-2D140C2CA6CB}" srcOrd="0" destOrd="0" presId="urn:microsoft.com/office/officeart/2005/8/layout/radial2"/>
    <dgm:cxn modelId="{A1268674-1C84-421E-A7DA-488597B5EDDF}" type="presOf" srcId="{C0DB6BB3-84D0-49EA-AAAB-7BD03E7D4BF1}" destId="{830DBA3C-2ABE-4BFC-BA72-B73E615407F3}" srcOrd="0" destOrd="0" presId="urn:microsoft.com/office/officeart/2005/8/layout/radial2"/>
    <dgm:cxn modelId="{692BF9B6-AA4B-4FCA-965F-25DCE7FF1816}" srcId="{C1D45565-0CB2-4842-93E5-4E851C6F9446}" destId="{C0DB6BB3-84D0-49EA-AAAB-7BD03E7D4BF1}" srcOrd="0" destOrd="0" parTransId="{EF2D5D77-3348-40BC-AD52-35912A30DE4D}" sibTransId="{854FA7E8-F74B-47D8-BCAC-2AF4711B48A7}"/>
    <dgm:cxn modelId="{8DC73DDD-1DB7-4C65-9177-D99A159F1A54}" type="presParOf" srcId="{53EDAE13-04B5-4581-A0D5-C2E6A6B9F8ED}" destId="{4AC97003-FAD9-4999-AD53-24B61D1142E2}" srcOrd="0" destOrd="0" presId="urn:microsoft.com/office/officeart/2005/8/layout/radial2"/>
    <dgm:cxn modelId="{E4C9AF0B-F2AB-4B67-BC55-0BE3347873C5}" type="presParOf" srcId="{4AC97003-FAD9-4999-AD53-24B61D1142E2}" destId="{A3E7CF13-2BFC-4710-8183-9AA9B5B80ADF}" srcOrd="0" destOrd="0" presId="urn:microsoft.com/office/officeart/2005/8/layout/radial2"/>
    <dgm:cxn modelId="{1D872C67-07BE-4DB1-B126-385A0DC07D43}" type="presParOf" srcId="{A3E7CF13-2BFC-4710-8183-9AA9B5B80ADF}" destId="{0D87575C-12C7-49E9-B8D7-1E4F4C09F003}" srcOrd="0" destOrd="0" presId="urn:microsoft.com/office/officeart/2005/8/layout/radial2"/>
    <dgm:cxn modelId="{E9A1B8B8-0B3F-4492-AAE2-0E8ED1404F29}" type="presParOf" srcId="{A3E7CF13-2BFC-4710-8183-9AA9B5B80ADF}" destId="{3A615C7B-4921-41BC-9F19-8417097BE25D}" srcOrd="1" destOrd="0" presId="urn:microsoft.com/office/officeart/2005/8/layout/radial2"/>
    <dgm:cxn modelId="{8BC47A4F-94AB-4DAC-9890-95A199B1FC15}" type="presParOf" srcId="{4AC97003-FAD9-4999-AD53-24B61D1142E2}" destId="{FC6AEB8E-59BB-4807-8C15-77C2B4F5FDE5}" srcOrd="1" destOrd="0" presId="urn:microsoft.com/office/officeart/2005/8/layout/radial2"/>
    <dgm:cxn modelId="{0357DB75-5E76-49D1-9D49-1CAD580A4F81}" type="presParOf" srcId="{4AC97003-FAD9-4999-AD53-24B61D1142E2}" destId="{3F0830B9-6B31-4328-BB4E-8942A9007B36}" srcOrd="2" destOrd="0" presId="urn:microsoft.com/office/officeart/2005/8/layout/radial2"/>
    <dgm:cxn modelId="{37777D5D-28FE-413F-A67C-A4F19236120C}" type="presParOf" srcId="{3F0830B9-6B31-4328-BB4E-8942A9007B36}" destId="{64DC3A63-AFCC-4676-A58E-848F075BBCF8}" srcOrd="0" destOrd="0" presId="urn:microsoft.com/office/officeart/2005/8/layout/radial2"/>
    <dgm:cxn modelId="{96A94B19-A3A9-467E-8CB5-D62E9DAB7AAC}" type="presParOf" srcId="{3F0830B9-6B31-4328-BB4E-8942A9007B36}" destId="{84499A07-5388-4BA9-874F-1257A38B20DE}" srcOrd="1" destOrd="0" presId="urn:microsoft.com/office/officeart/2005/8/layout/radial2"/>
    <dgm:cxn modelId="{7E150A66-57CA-42BB-9639-D5EBA1CDC77E}" type="presParOf" srcId="{4AC97003-FAD9-4999-AD53-24B61D1142E2}" destId="{423281DC-DE70-4A59-92D3-2D140C2CA6CB}" srcOrd="3" destOrd="0" presId="urn:microsoft.com/office/officeart/2005/8/layout/radial2"/>
    <dgm:cxn modelId="{18A06900-61F5-4708-B5A6-978D9697CC89}" type="presParOf" srcId="{4AC97003-FAD9-4999-AD53-24B61D1142E2}" destId="{27478151-1CFC-4DD1-B895-5378C283D92E}" srcOrd="4" destOrd="0" presId="urn:microsoft.com/office/officeart/2005/8/layout/radial2"/>
    <dgm:cxn modelId="{435F166E-2A49-4689-AD24-04F3E1E09CB7}" type="presParOf" srcId="{27478151-1CFC-4DD1-B895-5378C283D92E}" destId="{6E5EC8B3-DDEA-4813-B69C-A1EFBCE7D920}" srcOrd="0" destOrd="0" presId="urn:microsoft.com/office/officeart/2005/8/layout/radial2"/>
    <dgm:cxn modelId="{4EB93EA1-312B-464A-B452-428F9DB2B11D}" type="presParOf" srcId="{27478151-1CFC-4DD1-B895-5378C283D92E}" destId="{115498F7-73ED-43A7-96CB-920593630EEF}" srcOrd="1" destOrd="0" presId="urn:microsoft.com/office/officeart/2005/8/layout/radial2"/>
    <dgm:cxn modelId="{3F68EDE4-9CE5-4676-A344-F8E6BDA12DB7}" type="presParOf" srcId="{4AC97003-FAD9-4999-AD53-24B61D1142E2}" destId="{EEC7AA52-9C43-4836-A82C-45737DF1D3A3}" srcOrd="5" destOrd="0" presId="urn:microsoft.com/office/officeart/2005/8/layout/radial2"/>
    <dgm:cxn modelId="{F635F764-59F3-4FBE-A8C4-CAA361E4583B}" type="presParOf" srcId="{4AC97003-FAD9-4999-AD53-24B61D1142E2}" destId="{9E1B1E23-C759-49DF-AD04-033437D09AF0}" srcOrd="6" destOrd="0" presId="urn:microsoft.com/office/officeart/2005/8/layout/radial2"/>
    <dgm:cxn modelId="{A1E93856-DAA9-4156-8468-FC490515FABB}" type="presParOf" srcId="{9E1B1E23-C759-49DF-AD04-033437D09AF0}" destId="{49186736-0D0D-452F-A095-A7246052B01E}" srcOrd="0" destOrd="0" presId="urn:microsoft.com/office/officeart/2005/8/layout/radial2"/>
    <dgm:cxn modelId="{3F9D758E-3D56-4CFD-8F0C-D4F49EDB97F5}" type="presParOf" srcId="{9E1B1E23-C759-49DF-AD04-033437D09AF0}" destId="{830DBA3C-2ABE-4BFC-BA72-B73E615407F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70AEBA-1238-467A-B852-B8CB7ABE084A}">
      <dsp:nvSpPr>
        <dsp:cNvPr id="0" name=""/>
        <dsp:cNvSpPr/>
      </dsp:nvSpPr>
      <dsp:spPr>
        <a:xfrm rot="10800000">
          <a:off x="1805591" y="1055"/>
          <a:ext cx="6184085" cy="991782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7348" tIns="125730" rIns="234696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smtClean="0"/>
            <a:t>雙手肥皂清潔，搓洗</a:t>
          </a:r>
          <a:r>
            <a:rPr lang="en-US" sz="3300" kern="1200" smtClean="0"/>
            <a:t>40~60</a:t>
          </a:r>
          <a:r>
            <a:rPr lang="zh-TW" sz="3300" kern="1200" smtClean="0"/>
            <a:t>秒</a:t>
          </a:r>
          <a:endParaRPr lang="zh-TW" sz="3300" kern="1200"/>
        </a:p>
      </dsp:txBody>
      <dsp:txXfrm rot="10800000">
        <a:off x="2053536" y="1055"/>
        <a:ext cx="5936140" cy="991782"/>
      </dsp:txXfrm>
    </dsp:sp>
    <dsp:sp modelId="{DD4C8179-99A5-4570-AEFC-AAE838EB668D}">
      <dsp:nvSpPr>
        <dsp:cNvPr id="0" name=""/>
        <dsp:cNvSpPr/>
      </dsp:nvSpPr>
      <dsp:spPr>
        <a:xfrm>
          <a:off x="1309699" y="1055"/>
          <a:ext cx="991782" cy="99178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16101F-BFAA-465C-BA63-0A2A87C4C1BB}">
      <dsp:nvSpPr>
        <dsp:cNvPr id="0" name=""/>
        <dsp:cNvSpPr/>
      </dsp:nvSpPr>
      <dsp:spPr>
        <a:xfrm rot="10800000">
          <a:off x="1625340" y="1296142"/>
          <a:ext cx="6362495" cy="991782"/>
        </a:xfrm>
        <a:prstGeom prst="homePlat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7348" tIns="125730" rIns="234696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/>
            <a:t>口罩要遮住口鼻、蓋住下巴  </a:t>
          </a:r>
          <a:endParaRPr lang="zh-TW" sz="3300" kern="1200" dirty="0"/>
        </a:p>
      </dsp:txBody>
      <dsp:txXfrm rot="10800000">
        <a:off x="1873285" y="1296142"/>
        <a:ext cx="6114550" cy="991782"/>
      </dsp:txXfrm>
    </dsp:sp>
    <dsp:sp modelId="{97C18323-1A17-4123-9E60-7E70737AF4B7}">
      <dsp:nvSpPr>
        <dsp:cNvPr id="0" name=""/>
        <dsp:cNvSpPr/>
      </dsp:nvSpPr>
      <dsp:spPr>
        <a:xfrm>
          <a:off x="1265097" y="1288892"/>
          <a:ext cx="991782" cy="991782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9DFA88-AA23-4772-BBCC-759AC6D26BF2}">
      <dsp:nvSpPr>
        <dsp:cNvPr id="0" name=""/>
        <dsp:cNvSpPr/>
      </dsp:nvSpPr>
      <dsp:spPr>
        <a:xfrm rot="10800000">
          <a:off x="1805591" y="2576728"/>
          <a:ext cx="6184085" cy="991782"/>
        </a:xfrm>
        <a:prstGeom prst="homePlat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7348" tIns="125730" rIns="234696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smtClean="0"/>
            <a:t>噴</a:t>
          </a:r>
          <a:r>
            <a:rPr lang="en-US" sz="3300" kern="1200" smtClean="0"/>
            <a:t>75%</a:t>
          </a:r>
          <a:r>
            <a:rPr lang="zh-TW" sz="3300" kern="1200" smtClean="0"/>
            <a:t>酒精搓洗雙手</a:t>
          </a:r>
          <a:r>
            <a:rPr lang="en-US" sz="3300" kern="1200" smtClean="0"/>
            <a:t>20-30</a:t>
          </a:r>
          <a:r>
            <a:rPr lang="zh-TW" sz="3300" kern="1200" smtClean="0"/>
            <a:t>秒</a:t>
          </a:r>
          <a:endParaRPr lang="zh-TW" sz="3300" kern="1200"/>
        </a:p>
      </dsp:txBody>
      <dsp:txXfrm rot="10800000">
        <a:off x="2053536" y="2576728"/>
        <a:ext cx="5936140" cy="991782"/>
      </dsp:txXfrm>
    </dsp:sp>
    <dsp:sp modelId="{884D3878-785E-49D9-BB58-F1001B01A4DD}">
      <dsp:nvSpPr>
        <dsp:cNvPr id="0" name=""/>
        <dsp:cNvSpPr/>
      </dsp:nvSpPr>
      <dsp:spPr>
        <a:xfrm>
          <a:off x="1309699" y="2576728"/>
          <a:ext cx="991782" cy="991782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E4D179-E370-466A-B578-481B49D3BBF5}">
      <dsp:nvSpPr>
        <dsp:cNvPr id="0" name=""/>
        <dsp:cNvSpPr/>
      </dsp:nvSpPr>
      <dsp:spPr>
        <a:xfrm rot="10800000">
          <a:off x="1805591" y="3864565"/>
          <a:ext cx="6184085" cy="991782"/>
        </a:xfrm>
        <a:prstGeom prst="homePlat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7348" tIns="125730" rIns="234696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smtClean="0"/>
            <a:t>有發燒、呼吸道症狀速就醫</a:t>
          </a:r>
          <a:endParaRPr lang="zh-TW" sz="3300" kern="1200"/>
        </a:p>
      </dsp:txBody>
      <dsp:txXfrm rot="10800000">
        <a:off x="2053536" y="3864565"/>
        <a:ext cx="5936140" cy="991782"/>
      </dsp:txXfrm>
    </dsp:sp>
    <dsp:sp modelId="{BDF94C32-D92C-4496-86AF-1534B643C8F2}">
      <dsp:nvSpPr>
        <dsp:cNvPr id="0" name=""/>
        <dsp:cNvSpPr/>
      </dsp:nvSpPr>
      <dsp:spPr>
        <a:xfrm>
          <a:off x="1309699" y="3864565"/>
          <a:ext cx="991782" cy="991782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83E321-70D7-4A42-BE55-F7208DF3D1E1}">
      <dsp:nvSpPr>
        <dsp:cNvPr id="0" name=""/>
        <dsp:cNvSpPr/>
      </dsp:nvSpPr>
      <dsp:spPr>
        <a:xfrm>
          <a:off x="3387" y="795579"/>
          <a:ext cx="3613917" cy="267067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26E173-3DFE-4477-A29C-F018C2AE7056}">
      <dsp:nvSpPr>
        <dsp:cNvPr id="0" name=""/>
        <dsp:cNvSpPr/>
      </dsp:nvSpPr>
      <dsp:spPr>
        <a:xfrm>
          <a:off x="730434" y="3052939"/>
          <a:ext cx="3114120" cy="748375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zh-TW" sz="2300" kern="1200" smtClean="0"/>
            <a:t>室外至少</a:t>
          </a:r>
          <a:r>
            <a:rPr lang="en-US" sz="2300" kern="1200" smtClean="0"/>
            <a:t>1</a:t>
          </a:r>
          <a:r>
            <a:rPr lang="zh-TW" sz="2300" kern="1200" smtClean="0"/>
            <a:t>公尺</a:t>
          </a:r>
          <a:endParaRPr lang="zh-TW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/>
            <a:t>大約</a:t>
          </a:r>
          <a:r>
            <a:rPr lang="en-US" sz="1800" kern="1200" dirty="0" smtClean="0"/>
            <a:t>3</a:t>
          </a:r>
          <a:r>
            <a:rPr lang="zh-TW" sz="1800" kern="1200" dirty="0" smtClean="0"/>
            <a:t>個步伐</a:t>
          </a:r>
          <a:endParaRPr lang="zh-TW" sz="1800" kern="1200" dirty="0"/>
        </a:p>
      </dsp:txBody>
      <dsp:txXfrm>
        <a:off x="730434" y="3052939"/>
        <a:ext cx="3114120" cy="748375"/>
      </dsp:txXfrm>
    </dsp:sp>
    <dsp:sp modelId="{810E3A9F-CE24-4EF5-BD0C-A1B685A351C4}">
      <dsp:nvSpPr>
        <dsp:cNvPr id="0" name=""/>
        <dsp:cNvSpPr/>
      </dsp:nvSpPr>
      <dsp:spPr>
        <a:xfrm>
          <a:off x="4381619" y="795579"/>
          <a:ext cx="3613917" cy="2670671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241E7B-1D94-4BF8-B010-8F3F4BF13FAF}">
      <dsp:nvSpPr>
        <dsp:cNvPr id="0" name=""/>
        <dsp:cNvSpPr/>
      </dsp:nvSpPr>
      <dsp:spPr>
        <a:xfrm>
          <a:off x="5112091" y="2982008"/>
          <a:ext cx="3114120" cy="748375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accent3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zh-TW" sz="2300" kern="1200" smtClean="0"/>
            <a:t>室內至少</a:t>
          </a:r>
          <a:r>
            <a:rPr lang="en-US" sz="2300" kern="1200" smtClean="0"/>
            <a:t>1.5</a:t>
          </a:r>
          <a:r>
            <a:rPr lang="zh-TW" sz="2300" kern="1200" smtClean="0"/>
            <a:t>公尺</a:t>
          </a:r>
          <a:endParaRPr lang="zh-TW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smtClean="0"/>
            <a:t>大約手臂的兩倍長</a:t>
          </a:r>
          <a:endParaRPr lang="zh-TW" sz="1800" kern="1200"/>
        </a:p>
      </dsp:txBody>
      <dsp:txXfrm>
        <a:off x="5112091" y="2982008"/>
        <a:ext cx="3114120" cy="7483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C7AA52-9C43-4836-A82C-45737DF1D3A3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3281DC-DE70-4A59-92D3-2D140C2CA6CB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6AEB8E-59BB-4807-8C15-77C2B4F5FDE5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615C7B-4921-41BC-9F19-8417097BE25D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4DC3A63-AFCC-4676-A58E-848F075BBCF8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84499A07-5388-4BA9-874F-1257A38B20DE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6E5EC8B3-DDEA-4813-B69C-A1EFBCE7D920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115498F7-73ED-43A7-96CB-920593630EEF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49186736-0D0D-452F-A095-A7246052B01E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830DBA3C-2ABE-4BFC-BA72-B73E615407F3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4000">
              <a:schemeClr val="accent4">
                <a:lumMod val="40000"/>
                <a:lumOff val="60000"/>
              </a:schemeClr>
            </a:gs>
            <a:gs pos="100000">
              <a:schemeClr val="accent3">
                <a:lumMod val="20000"/>
                <a:lumOff val="80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3">
                <a:lumMod val="20000"/>
                <a:lumOff val="80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TW" altLang="en-US" sz="7200" dirty="0">
                <a:solidFill>
                  <a:schemeClr val="accent5">
                    <a:lumMod val="75000"/>
                  </a:schemeClr>
                </a:solidFill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42712"/>
            <a:ext cx="4824536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3">
                <a:lumMod val="20000"/>
                <a:lumOff val="80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5">
                    <a:lumMod val="75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839157"/>
              </p:ext>
            </p:extLst>
          </p:nvPr>
        </p:nvGraphicFramePr>
        <p:xfrm>
          <a:off x="-77688" y="1628800"/>
          <a:ext cx="9299376" cy="4857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3">
                <a:lumMod val="20000"/>
                <a:lumOff val="80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5">
                    <a:lumMod val="75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6024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3">
                <a:lumMod val="20000"/>
                <a:lumOff val="80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新型冠狀病毒 相關連結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6395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2022-11-15T07:10:11Z</dcterms:modified>
</cp:coreProperties>
</file>