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4E7"/>
    <a:srgbClr val="9900FF"/>
    <a:srgbClr val="D4B0E2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health99.hpa.gov.tw/onlineQuiz/epidemicPrevention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C8C83C-610F-42E5-A155-0C57398FD5CD}" type="doc">
      <dgm:prSet loTypeId="urn:microsoft.com/office/officeart/2005/8/layout/vList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3459D01-EED6-451F-BBE9-B96DC2396EB9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E8B30ABC-6393-4F1D-8CC5-A512825F200A}" type="parTrans" cxnId="{626C79ED-E606-4BEA-BF0F-652D0186BEC3}">
      <dgm:prSet/>
      <dgm:spPr/>
      <dgm:t>
        <a:bodyPr/>
        <a:lstStyle/>
        <a:p>
          <a:endParaRPr lang="zh-TW" altLang="en-US"/>
        </a:p>
      </dgm:t>
    </dgm:pt>
    <dgm:pt modelId="{E019F0CA-9746-4DFB-8071-B230149EEC87}" type="sibTrans" cxnId="{626C79ED-E606-4BEA-BF0F-652D0186BEC3}">
      <dgm:prSet/>
      <dgm:spPr/>
      <dgm:t>
        <a:bodyPr/>
        <a:lstStyle/>
        <a:p>
          <a:endParaRPr lang="zh-TW" altLang="en-US"/>
        </a:p>
      </dgm:t>
    </dgm:pt>
    <dgm:pt modelId="{F4380F2D-1649-42EE-A17D-AF8117D771BD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57F18E91-1AFE-408C-8E8F-D18A387F6F15}" type="parTrans" cxnId="{4595EE2B-E42C-4FCC-A328-6669A949A379}">
      <dgm:prSet/>
      <dgm:spPr/>
      <dgm:t>
        <a:bodyPr/>
        <a:lstStyle/>
        <a:p>
          <a:endParaRPr lang="zh-TW" altLang="en-US"/>
        </a:p>
      </dgm:t>
    </dgm:pt>
    <dgm:pt modelId="{06A57F0D-9CFA-40FB-8F27-8953DCE02914}" type="sibTrans" cxnId="{4595EE2B-E42C-4FCC-A328-6669A949A379}">
      <dgm:prSet/>
      <dgm:spPr/>
      <dgm:t>
        <a:bodyPr/>
        <a:lstStyle/>
        <a:p>
          <a:endParaRPr lang="zh-TW" altLang="en-US"/>
        </a:p>
      </dgm:t>
    </dgm:pt>
    <dgm:pt modelId="{DBF37522-F497-482A-A663-18E3C57E5A8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F8C7E5BD-1110-4D0B-901E-519F67FB0AEF}" type="parTrans" cxnId="{2BA17895-6E53-40DB-AF03-DF8B5A369B62}">
      <dgm:prSet/>
      <dgm:spPr/>
      <dgm:t>
        <a:bodyPr/>
        <a:lstStyle/>
        <a:p>
          <a:endParaRPr lang="zh-TW" altLang="en-US"/>
        </a:p>
      </dgm:t>
    </dgm:pt>
    <dgm:pt modelId="{9A01D976-DDB3-478A-934B-AE2C4FCC7904}" type="sibTrans" cxnId="{2BA17895-6E53-40DB-AF03-DF8B5A369B62}">
      <dgm:prSet/>
      <dgm:spPr/>
      <dgm:t>
        <a:bodyPr/>
        <a:lstStyle/>
        <a:p>
          <a:endParaRPr lang="zh-TW" altLang="en-US"/>
        </a:p>
      </dgm:t>
    </dgm:pt>
    <dgm:pt modelId="{8B19A78E-28EE-4C41-B6C6-06027B230D1C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F332ABAB-F4FE-4FFB-AF57-68C0EEBFF3C6}" type="parTrans" cxnId="{B0257C11-3D62-4FE9-97FE-9392418ACA79}">
      <dgm:prSet/>
      <dgm:spPr/>
      <dgm:t>
        <a:bodyPr/>
        <a:lstStyle/>
        <a:p>
          <a:endParaRPr lang="zh-TW" altLang="en-US"/>
        </a:p>
      </dgm:t>
    </dgm:pt>
    <dgm:pt modelId="{DC93F86B-B467-425D-9B06-B79CF179EA2D}" type="sibTrans" cxnId="{B0257C11-3D62-4FE9-97FE-9392418ACA79}">
      <dgm:prSet/>
      <dgm:spPr/>
      <dgm:t>
        <a:bodyPr/>
        <a:lstStyle/>
        <a:p>
          <a:endParaRPr lang="zh-TW" altLang="en-US"/>
        </a:p>
      </dgm:t>
    </dgm:pt>
    <dgm:pt modelId="{E861E497-A5C4-45DF-B302-BCF28ABA1503}" type="pres">
      <dgm:prSet presAssocID="{A4C8C83C-610F-42E5-A155-0C57398FD5CD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C1D605E-2890-49FB-A039-31638A6A3EFB}" type="pres">
      <dgm:prSet presAssocID="{63459D01-EED6-451F-BBE9-B96DC2396EB9}" presName="composite" presStyleCnt="0"/>
      <dgm:spPr/>
    </dgm:pt>
    <dgm:pt modelId="{D86392AE-F056-4D7C-8F4A-2929AE33EA0E}" type="pres">
      <dgm:prSet presAssocID="{63459D01-EED6-451F-BBE9-B96DC2396EB9}" presName="imgShp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D6E7270-4B75-494A-9242-119411376027}" type="pres">
      <dgm:prSet presAssocID="{63459D01-EED6-451F-BBE9-B96DC2396EB9}" presName="txShp" presStyleLbl="node1" presStyleIdx="0" presStyleCnt="4" custLinFactNeighborX="1045" custLinFactNeighborY="184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2D4A85-C8F6-42CF-9C57-7B7DBC7515A3}" type="pres">
      <dgm:prSet presAssocID="{E019F0CA-9746-4DFB-8071-B230149EEC87}" presName="spacing" presStyleCnt="0"/>
      <dgm:spPr/>
    </dgm:pt>
    <dgm:pt modelId="{6DD25D7E-1F70-45A4-B494-7A3ECC2643BA}" type="pres">
      <dgm:prSet presAssocID="{F4380F2D-1649-42EE-A17D-AF8117D771BD}" presName="composite" presStyleCnt="0"/>
      <dgm:spPr/>
    </dgm:pt>
    <dgm:pt modelId="{25E2F8E4-22A0-4B70-8754-946AC5D594F8}" type="pres">
      <dgm:prSet presAssocID="{F4380F2D-1649-42EE-A17D-AF8117D771BD}" presName="imgShp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AAC0036-60A7-485E-8A04-D7FBE227CE1A}" type="pres">
      <dgm:prSet presAssocID="{F4380F2D-1649-42EE-A17D-AF8117D771BD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BC3407-DD9E-48F6-938E-5809198B0F83}" type="pres">
      <dgm:prSet presAssocID="{06A57F0D-9CFA-40FB-8F27-8953DCE02914}" presName="spacing" presStyleCnt="0"/>
      <dgm:spPr/>
    </dgm:pt>
    <dgm:pt modelId="{0FCD31E8-BEF8-452E-AA2F-D6DAA067310E}" type="pres">
      <dgm:prSet presAssocID="{DBF37522-F497-482A-A663-18E3C57E5A88}" presName="composite" presStyleCnt="0"/>
      <dgm:spPr/>
    </dgm:pt>
    <dgm:pt modelId="{E1AF4859-94B9-48CD-8103-019E8C604161}" type="pres">
      <dgm:prSet presAssocID="{DBF37522-F497-482A-A663-18E3C57E5A88}" presName="imgShp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3FA76B5-D98B-4E3B-97EF-239127B30EDA}" type="pres">
      <dgm:prSet presAssocID="{DBF37522-F497-482A-A663-18E3C57E5A88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AC8B8D-45AE-4F5E-8A24-FE5052DB244A}" type="pres">
      <dgm:prSet presAssocID="{9A01D976-DDB3-478A-934B-AE2C4FCC7904}" presName="spacing" presStyleCnt="0"/>
      <dgm:spPr/>
    </dgm:pt>
    <dgm:pt modelId="{A06D9B7C-0B2C-4CCE-A375-DB0F2DF6E556}" type="pres">
      <dgm:prSet presAssocID="{8B19A78E-28EE-4C41-B6C6-06027B230D1C}" presName="composite" presStyleCnt="0"/>
      <dgm:spPr/>
    </dgm:pt>
    <dgm:pt modelId="{DE568D37-2A49-4967-ABE2-B27F586B415C}" type="pres">
      <dgm:prSet presAssocID="{8B19A78E-28EE-4C41-B6C6-06027B230D1C}" presName="imgShp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EB80A95-073C-4EF4-A7F0-32A78BC415A9}" type="pres">
      <dgm:prSet presAssocID="{8B19A78E-28EE-4C41-B6C6-06027B230D1C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26C79ED-E606-4BEA-BF0F-652D0186BEC3}" srcId="{A4C8C83C-610F-42E5-A155-0C57398FD5CD}" destId="{63459D01-EED6-451F-BBE9-B96DC2396EB9}" srcOrd="0" destOrd="0" parTransId="{E8B30ABC-6393-4F1D-8CC5-A512825F200A}" sibTransId="{E019F0CA-9746-4DFB-8071-B230149EEC87}"/>
    <dgm:cxn modelId="{4595EE2B-E42C-4FCC-A328-6669A949A379}" srcId="{A4C8C83C-610F-42E5-A155-0C57398FD5CD}" destId="{F4380F2D-1649-42EE-A17D-AF8117D771BD}" srcOrd="1" destOrd="0" parTransId="{57F18E91-1AFE-408C-8E8F-D18A387F6F15}" sibTransId="{06A57F0D-9CFA-40FB-8F27-8953DCE02914}"/>
    <dgm:cxn modelId="{2BA17895-6E53-40DB-AF03-DF8B5A369B62}" srcId="{A4C8C83C-610F-42E5-A155-0C57398FD5CD}" destId="{DBF37522-F497-482A-A663-18E3C57E5A88}" srcOrd="2" destOrd="0" parTransId="{F8C7E5BD-1110-4D0B-901E-519F67FB0AEF}" sibTransId="{9A01D976-DDB3-478A-934B-AE2C4FCC7904}"/>
    <dgm:cxn modelId="{4A8AF107-6C67-400E-BEBA-F18BAE334E85}" type="presOf" srcId="{8B19A78E-28EE-4C41-B6C6-06027B230D1C}" destId="{7EB80A95-073C-4EF4-A7F0-32A78BC415A9}" srcOrd="0" destOrd="0" presId="urn:microsoft.com/office/officeart/2005/8/layout/vList3"/>
    <dgm:cxn modelId="{C2FCB6F0-EF72-441A-8E07-E8EFFFBED067}" type="presOf" srcId="{F4380F2D-1649-42EE-A17D-AF8117D771BD}" destId="{CAAC0036-60A7-485E-8A04-D7FBE227CE1A}" srcOrd="0" destOrd="0" presId="urn:microsoft.com/office/officeart/2005/8/layout/vList3"/>
    <dgm:cxn modelId="{E0FFD04D-BA8F-4394-9415-7660B6F86BD5}" type="presOf" srcId="{63459D01-EED6-451F-BBE9-B96DC2396EB9}" destId="{8D6E7270-4B75-494A-9242-119411376027}" srcOrd="0" destOrd="0" presId="urn:microsoft.com/office/officeart/2005/8/layout/vList3"/>
    <dgm:cxn modelId="{40B1A481-4DB4-4F32-9BE3-59F14B3817E9}" type="presOf" srcId="{A4C8C83C-610F-42E5-A155-0C57398FD5CD}" destId="{E861E497-A5C4-45DF-B302-BCF28ABA1503}" srcOrd="0" destOrd="0" presId="urn:microsoft.com/office/officeart/2005/8/layout/vList3"/>
    <dgm:cxn modelId="{A6D1A319-E809-447B-8FDE-DA305CA661C0}" type="presOf" srcId="{DBF37522-F497-482A-A663-18E3C57E5A88}" destId="{83FA76B5-D98B-4E3B-97EF-239127B30EDA}" srcOrd="0" destOrd="0" presId="urn:microsoft.com/office/officeart/2005/8/layout/vList3"/>
    <dgm:cxn modelId="{B0257C11-3D62-4FE9-97FE-9392418ACA79}" srcId="{A4C8C83C-610F-42E5-A155-0C57398FD5CD}" destId="{8B19A78E-28EE-4C41-B6C6-06027B230D1C}" srcOrd="3" destOrd="0" parTransId="{F332ABAB-F4FE-4FFB-AF57-68C0EEBFF3C6}" sibTransId="{DC93F86B-B467-425D-9B06-B79CF179EA2D}"/>
    <dgm:cxn modelId="{8E19B42D-8238-430B-8B11-733C8FCDD901}" type="presParOf" srcId="{E861E497-A5C4-45DF-B302-BCF28ABA1503}" destId="{BC1D605E-2890-49FB-A039-31638A6A3EFB}" srcOrd="0" destOrd="0" presId="urn:microsoft.com/office/officeart/2005/8/layout/vList3"/>
    <dgm:cxn modelId="{2E5C3685-1FF4-46EA-87BB-8B63E8DCEE35}" type="presParOf" srcId="{BC1D605E-2890-49FB-A039-31638A6A3EFB}" destId="{D86392AE-F056-4D7C-8F4A-2929AE33EA0E}" srcOrd="0" destOrd="0" presId="urn:microsoft.com/office/officeart/2005/8/layout/vList3"/>
    <dgm:cxn modelId="{C10E0E16-3B60-411D-AB92-33A645035831}" type="presParOf" srcId="{BC1D605E-2890-49FB-A039-31638A6A3EFB}" destId="{8D6E7270-4B75-494A-9242-119411376027}" srcOrd="1" destOrd="0" presId="urn:microsoft.com/office/officeart/2005/8/layout/vList3"/>
    <dgm:cxn modelId="{D45518FA-8E78-40D8-A998-EE8C9668DD23}" type="presParOf" srcId="{E861E497-A5C4-45DF-B302-BCF28ABA1503}" destId="{452D4A85-C8F6-42CF-9C57-7B7DBC7515A3}" srcOrd="1" destOrd="0" presId="urn:microsoft.com/office/officeart/2005/8/layout/vList3"/>
    <dgm:cxn modelId="{3AE0181E-94B8-4D96-93A3-F303EA96E756}" type="presParOf" srcId="{E861E497-A5C4-45DF-B302-BCF28ABA1503}" destId="{6DD25D7E-1F70-45A4-B494-7A3ECC2643BA}" srcOrd="2" destOrd="0" presId="urn:microsoft.com/office/officeart/2005/8/layout/vList3"/>
    <dgm:cxn modelId="{BFFEC85F-CE0A-48F9-A042-8FC48073FA66}" type="presParOf" srcId="{6DD25D7E-1F70-45A4-B494-7A3ECC2643BA}" destId="{25E2F8E4-22A0-4B70-8754-946AC5D594F8}" srcOrd="0" destOrd="0" presId="urn:microsoft.com/office/officeart/2005/8/layout/vList3"/>
    <dgm:cxn modelId="{41B60C18-4994-4DC3-AF99-5FCB1A30FB10}" type="presParOf" srcId="{6DD25D7E-1F70-45A4-B494-7A3ECC2643BA}" destId="{CAAC0036-60A7-485E-8A04-D7FBE227CE1A}" srcOrd="1" destOrd="0" presId="urn:microsoft.com/office/officeart/2005/8/layout/vList3"/>
    <dgm:cxn modelId="{AF792C2B-5EE2-420D-AD67-DB23A080EE27}" type="presParOf" srcId="{E861E497-A5C4-45DF-B302-BCF28ABA1503}" destId="{34BC3407-DD9E-48F6-938E-5809198B0F83}" srcOrd="3" destOrd="0" presId="urn:microsoft.com/office/officeart/2005/8/layout/vList3"/>
    <dgm:cxn modelId="{A1E06CCD-A992-4201-B09F-B01246ECF2F0}" type="presParOf" srcId="{E861E497-A5C4-45DF-B302-BCF28ABA1503}" destId="{0FCD31E8-BEF8-452E-AA2F-D6DAA067310E}" srcOrd="4" destOrd="0" presId="urn:microsoft.com/office/officeart/2005/8/layout/vList3"/>
    <dgm:cxn modelId="{29669C4C-C0F8-4D82-A5FD-C5ED679A8858}" type="presParOf" srcId="{0FCD31E8-BEF8-452E-AA2F-D6DAA067310E}" destId="{E1AF4859-94B9-48CD-8103-019E8C604161}" srcOrd="0" destOrd="0" presId="urn:microsoft.com/office/officeart/2005/8/layout/vList3"/>
    <dgm:cxn modelId="{738464E4-485D-49BC-8F62-02C769A0C5AA}" type="presParOf" srcId="{0FCD31E8-BEF8-452E-AA2F-D6DAA067310E}" destId="{83FA76B5-D98B-4E3B-97EF-239127B30EDA}" srcOrd="1" destOrd="0" presId="urn:microsoft.com/office/officeart/2005/8/layout/vList3"/>
    <dgm:cxn modelId="{1C26D738-AE2C-48B4-A745-7D096A2C61E2}" type="presParOf" srcId="{E861E497-A5C4-45DF-B302-BCF28ABA1503}" destId="{7EAC8B8D-45AE-4F5E-8A24-FE5052DB244A}" srcOrd="5" destOrd="0" presId="urn:microsoft.com/office/officeart/2005/8/layout/vList3"/>
    <dgm:cxn modelId="{663C6D2B-A2CF-47BF-82F8-88C8CF5D30D9}" type="presParOf" srcId="{E861E497-A5C4-45DF-B302-BCF28ABA1503}" destId="{A06D9B7C-0B2C-4CCE-A375-DB0F2DF6E556}" srcOrd="6" destOrd="0" presId="urn:microsoft.com/office/officeart/2005/8/layout/vList3"/>
    <dgm:cxn modelId="{DC626DD4-56F1-4F0D-8F54-C18D83C10664}" type="presParOf" srcId="{A06D9B7C-0B2C-4CCE-A375-DB0F2DF6E556}" destId="{DE568D37-2A49-4967-ABE2-B27F586B415C}" srcOrd="0" destOrd="0" presId="urn:microsoft.com/office/officeart/2005/8/layout/vList3"/>
    <dgm:cxn modelId="{5B170B31-675F-42A8-819A-390A32171242}" type="presParOf" srcId="{A06D9B7C-0B2C-4CCE-A375-DB0F2DF6E556}" destId="{7EB80A95-073C-4EF4-A7F0-32A78BC415A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DE966C-5706-4B6D-ABBD-86EC4275991F}" type="doc">
      <dgm:prSet loTypeId="urn:microsoft.com/office/officeart/2008/layout/TitlePictureLineup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C7C3734-A71E-4C37-9D41-5160A732F308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AFAAED60-85D4-496B-B738-0AA9D3A94CC2}" type="parTrans" cxnId="{EF958297-C925-4A5A-94C7-59983E2D0564}">
      <dgm:prSet/>
      <dgm:spPr/>
      <dgm:t>
        <a:bodyPr/>
        <a:lstStyle/>
        <a:p>
          <a:endParaRPr lang="zh-TW" altLang="en-US"/>
        </a:p>
      </dgm:t>
    </dgm:pt>
    <dgm:pt modelId="{82ED3AC9-2CA0-4099-8906-99C77F8589DC}" type="sibTrans" cxnId="{EF958297-C925-4A5A-94C7-59983E2D0564}">
      <dgm:prSet/>
      <dgm:spPr/>
      <dgm:t>
        <a:bodyPr/>
        <a:lstStyle/>
        <a:p>
          <a:endParaRPr lang="zh-TW" altLang="en-US"/>
        </a:p>
      </dgm:t>
    </dgm:pt>
    <dgm:pt modelId="{FBC19E4D-B49B-411F-8272-7A8C57E669A9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49AA3AD5-0F6B-42AE-8F3A-9E58C53098B3}" type="parTrans" cxnId="{A09B1A69-D590-40D9-A217-7B07B26781F8}">
      <dgm:prSet/>
      <dgm:spPr/>
      <dgm:t>
        <a:bodyPr/>
        <a:lstStyle/>
        <a:p>
          <a:endParaRPr lang="zh-TW" altLang="en-US"/>
        </a:p>
      </dgm:t>
    </dgm:pt>
    <dgm:pt modelId="{FAF64370-DD8D-4CC2-8FE4-3F280BD539E3}" type="sibTrans" cxnId="{A09B1A69-D590-40D9-A217-7B07B26781F8}">
      <dgm:prSet/>
      <dgm:spPr/>
      <dgm:t>
        <a:bodyPr/>
        <a:lstStyle/>
        <a:p>
          <a:endParaRPr lang="zh-TW" altLang="en-US"/>
        </a:p>
      </dgm:t>
    </dgm:pt>
    <dgm:pt modelId="{D349F87A-BABF-4EFF-8C39-7D010E18F444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ED5D80A5-EB3F-44F3-BDB3-E8063C5C1CD0}" type="parTrans" cxnId="{E96F3710-A8BE-47C0-9332-F8C16C2B3755}">
      <dgm:prSet/>
      <dgm:spPr/>
      <dgm:t>
        <a:bodyPr/>
        <a:lstStyle/>
        <a:p>
          <a:endParaRPr lang="zh-TW" altLang="en-US"/>
        </a:p>
      </dgm:t>
    </dgm:pt>
    <dgm:pt modelId="{59977EC4-8E4A-4532-9D9C-CECE6E3488B8}" type="sibTrans" cxnId="{E96F3710-A8BE-47C0-9332-F8C16C2B3755}">
      <dgm:prSet/>
      <dgm:spPr/>
      <dgm:t>
        <a:bodyPr/>
        <a:lstStyle/>
        <a:p>
          <a:endParaRPr lang="zh-TW" altLang="en-US"/>
        </a:p>
      </dgm:t>
    </dgm:pt>
    <dgm:pt modelId="{2A0EDB05-DEFC-4187-B80D-E33B3728DED1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033CD171-F690-478C-B810-25D30F391FF5}" type="parTrans" cxnId="{4774F019-1C32-4DAF-8F82-3884534CD5CB}">
      <dgm:prSet/>
      <dgm:spPr/>
      <dgm:t>
        <a:bodyPr/>
        <a:lstStyle/>
        <a:p>
          <a:endParaRPr lang="zh-TW" altLang="en-US"/>
        </a:p>
      </dgm:t>
    </dgm:pt>
    <dgm:pt modelId="{D8958A87-0E9C-4FED-ADE3-268B7FDC6A02}" type="sibTrans" cxnId="{4774F019-1C32-4DAF-8F82-3884534CD5CB}">
      <dgm:prSet/>
      <dgm:spPr/>
      <dgm:t>
        <a:bodyPr/>
        <a:lstStyle/>
        <a:p>
          <a:endParaRPr lang="zh-TW" altLang="en-US"/>
        </a:p>
      </dgm:t>
    </dgm:pt>
    <dgm:pt modelId="{F4480403-A98F-4D8C-A205-8BCCF1FD8A84}" type="pres">
      <dgm:prSet presAssocID="{24DE966C-5706-4B6D-ABBD-86EC4275991F}" presName="Name0" presStyleCnt="0">
        <dgm:presLayoutVars>
          <dgm:dir/>
        </dgm:presLayoutVars>
      </dgm:prSet>
      <dgm:spPr/>
      <dgm:t>
        <a:bodyPr/>
        <a:lstStyle/>
        <a:p>
          <a:endParaRPr lang="zh-TW" altLang="en-US"/>
        </a:p>
      </dgm:t>
    </dgm:pt>
    <dgm:pt modelId="{BB6ABFEE-2A49-4714-94A3-6EF6427F205B}" type="pres">
      <dgm:prSet presAssocID="{8C7C3734-A71E-4C37-9D41-5160A732F308}" presName="composite" presStyleCnt="0"/>
      <dgm:spPr/>
    </dgm:pt>
    <dgm:pt modelId="{78139D89-CDC8-43A3-A1D4-08D0E040BE0C}" type="pres">
      <dgm:prSet presAssocID="{8C7C3734-A71E-4C37-9D41-5160A732F308}" presName="Accent" presStyleLbl="alignAcc1" presStyleIdx="0" presStyleCnt="2"/>
      <dgm:spPr/>
    </dgm:pt>
    <dgm:pt modelId="{A848F7F5-40FD-4941-817D-0B820D0B06C0}" type="pres">
      <dgm:prSet presAssocID="{8C7C3734-A71E-4C37-9D41-5160A732F308}" presName="Image" presStyleLbl="nod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</dgm:pt>
    <dgm:pt modelId="{889CAA70-D012-4F38-BAB9-50F9865B8215}" type="pres">
      <dgm:prSet presAssocID="{8C7C3734-A71E-4C37-9D41-5160A732F308}" presName="Child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FB0B27-4E9B-4773-AB92-AF531E42D89D}" type="pres">
      <dgm:prSet presAssocID="{8C7C3734-A71E-4C37-9D41-5160A732F308}" presName="Parent" presStyleLbl="align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757253-7416-487A-9EC3-D4A09900FB77}" type="pres">
      <dgm:prSet presAssocID="{82ED3AC9-2CA0-4099-8906-99C77F8589DC}" presName="sibTrans" presStyleCnt="0"/>
      <dgm:spPr/>
    </dgm:pt>
    <dgm:pt modelId="{0437E460-C855-474D-88AC-85A9DCDD5338}" type="pres">
      <dgm:prSet presAssocID="{D349F87A-BABF-4EFF-8C39-7D010E18F444}" presName="composite" presStyleCnt="0"/>
      <dgm:spPr/>
    </dgm:pt>
    <dgm:pt modelId="{18514500-D780-4317-88CC-DDA751B25194}" type="pres">
      <dgm:prSet presAssocID="{D349F87A-BABF-4EFF-8C39-7D010E18F444}" presName="Accent" presStyleLbl="alignAcc1" presStyleIdx="1" presStyleCnt="2"/>
      <dgm:spPr/>
    </dgm:pt>
    <dgm:pt modelId="{EA8C4A64-6B9F-4D46-8CB4-F093139A7100}" type="pres">
      <dgm:prSet presAssocID="{D349F87A-BABF-4EFF-8C39-7D010E18F444}" presName="Image" presStyleLbl="nod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</dgm:pt>
    <dgm:pt modelId="{7C1D059B-D078-49DD-A159-F750BB6A004A}" type="pres">
      <dgm:prSet presAssocID="{D349F87A-BABF-4EFF-8C39-7D010E18F444}" presName="Child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056A97-9CC0-4646-AFE7-A72023D61F4F}" type="pres">
      <dgm:prSet presAssocID="{D349F87A-BABF-4EFF-8C39-7D010E18F444}" presName="Parent" presStyleLbl="align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774F019-1C32-4DAF-8F82-3884534CD5CB}" srcId="{D349F87A-BABF-4EFF-8C39-7D010E18F444}" destId="{2A0EDB05-DEFC-4187-B80D-E33B3728DED1}" srcOrd="0" destOrd="0" parTransId="{033CD171-F690-478C-B810-25D30F391FF5}" sibTransId="{D8958A87-0E9C-4FED-ADE3-268B7FDC6A02}"/>
    <dgm:cxn modelId="{65602A29-E8AC-410D-A1AA-F2EDCAFA313A}" type="presOf" srcId="{24DE966C-5706-4B6D-ABBD-86EC4275991F}" destId="{F4480403-A98F-4D8C-A205-8BCCF1FD8A84}" srcOrd="0" destOrd="0" presId="urn:microsoft.com/office/officeart/2008/layout/TitlePictureLineup"/>
    <dgm:cxn modelId="{4CBB7E2E-DE35-450B-9A91-B277B594F4A5}" type="presOf" srcId="{D349F87A-BABF-4EFF-8C39-7D010E18F444}" destId="{48056A97-9CC0-4646-AFE7-A72023D61F4F}" srcOrd="0" destOrd="0" presId="urn:microsoft.com/office/officeart/2008/layout/TitlePictureLineup"/>
    <dgm:cxn modelId="{B361BAEA-726E-4E23-8210-065C2FF57590}" type="presOf" srcId="{2A0EDB05-DEFC-4187-B80D-E33B3728DED1}" destId="{7C1D059B-D078-49DD-A159-F750BB6A004A}" srcOrd="0" destOrd="0" presId="urn:microsoft.com/office/officeart/2008/layout/TitlePictureLineup"/>
    <dgm:cxn modelId="{2F6D3F07-13DD-4743-A31C-3DA4A6625122}" type="presOf" srcId="{FBC19E4D-B49B-411F-8272-7A8C57E669A9}" destId="{889CAA70-D012-4F38-BAB9-50F9865B8215}" srcOrd="0" destOrd="0" presId="urn:microsoft.com/office/officeart/2008/layout/TitlePictureLineup"/>
    <dgm:cxn modelId="{4907FE68-B3BA-47F3-B31A-880072513455}" type="presOf" srcId="{8C7C3734-A71E-4C37-9D41-5160A732F308}" destId="{ECFB0B27-4E9B-4773-AB92-AF531E42D89D}" srcOrd="0" destOrd="0" presId="urn:microsoft.com/office/officeart/2008/layout/TitlePictureLineup"/>
    <dgm:cxn modelId="{E96F3710-A8BE-47C0-9332-F8C16C2B3755}" srcId="{24DE966C-5706-4B6D-ABBD-86EC4275991F}" destId="{D349F87A-BABF-4EFF-8C39-7D010E18F444}" srcOrd="1" destOrd="0" parTransId="{ED5D80A5-EB3F-44F3-BDB3-E8063C5C1CD0}" sibTransId="{59977EC4-8E4A-4532-9D9C-CECE6E3488B8}"/>
    <dgm:cxn modelId="{EF958297-C925-4A5A-94C7-59983E2D0564}" srcId="{24DE966C-5706-4B6D-ABBD-86EC4275991F}" destId="{8C7C3734-A71E-4C37-9D41-5160A732F308}" srcOrd="0" destOrd="0" parTransId="{AFAAED60-85D4-496B-B738-0AA9D3A94CC2}" sibTransId="{82ED3AC9-2CA0-4099-8906-99C77F8589DC}"/>
    <dgm:cxn modelId="{A09B1A69-D590-40D9-A217-7B07B26781F8}" srcId="{8C7C3734-A71E-4C37-9D41-5160A732F308}" destId="{FBC19E4D-B49B-411F-8272-7A8C57E669A9}" srcOrd="0" destOrd="0" parTransId="{49AA3AD5-0F6B-42AE-8F3A-9E58C53098B3}" sibTransId="{FAF64370-DD8D-4CC2-8FE4-3F280BD539E3}"/>
    <dgm:cxn modelId="{6805320B-F8FF-4CC7-B856-C54BB8D3CDC9}" type="presParOf" srcId="{F4480403-A98F-4D8C-A205-8BCCF1FD8A84}" destId="{BB6ABFEE-2A49-4714-94A3-6EF6427F205B}" srcOrd="0" destOrd="0" presId="urn:microsoft.com/office/officeart/2008/layout/TitlePictureLineup"/>
    <dgm:cxn modelId="{0463E58B-0BFE-4A5A-8C85-23DC73704B53}" type="presParOf" srcId="{BB6ABFEE-2A49-4714-94A3-6EF6427F205B}" destId="{78139D89-CDC8-43A3-A1D4-08D0E040BE0C}" srcOrd="0" destOrd="0" presId="urn:microsoft.com/office/officeart/2008/layout/TitlePictureLineup"/>
    <dgm:cxn modelId="{2B19E463-869A-45C6-8A3E-537D6315498B}" type="presParOf" srcId="{BB6ABFEE-2A49-4714-94A3-6EF6427F205B}" destId="{A848F7F5-40FD-4941-817D-0B820D0B06C0}" srcOrd="1" destOrd="0" presId="urn:microsoft.com/office/officeart/2008/layout/TitlePictureLineup"/>
    <dgm:cxn modelId="{4AE5996E-4F01-4EDF-8CF2-2AED3A8B044C}" type="presParOf" srcId="{BB6ABFEE-2A49-4714-94A3-6EF6427F205B}" destId="{889CAA70-D012-4F38-BAB9-50F9865B8215}" srcOrd="2" destOrd="0" presId="urn:microsoft.com/office/officeart/2008/layout/TitlePictureLineup"/>
    <dgm:cxn modelId="{7B51BAAB-C502-48B4-8185-ADDDEE53ED2C}" type="presParOf" srcId="{BB6ABFEE-2A49-4714-94A3-6EF6427F205B}" destId="{ECFB0B27-4E9B-4773-AB92-AF531E42D89D}" srcOrd="3" destOrd="0" presId="urn:microsoft.com/office/officeart/2008/layout/TitlePictureLineup"/>
    <dgm:cxn modelId="{6B42C391-CD6E-40BC-8255-B02A4E91E569}" type="presParOf" srcId="{F4480403-A98F-4D8C-A205-8BCCF1FD8A84}" destId="{02757253-7416-487A-9EC3-D4A09900FB77}" srcOrd="1" destOrd="0" presId="urn:microsoft.com/office/officeart/2008/layout/TitlePictureLineup"/>
    <dgm:cxn modelId="{EB910BF3-AC8E-4844-8087-A9C3218B3DA3}" type="presParOf" srcId="{F4480403-A98F-4D8C-A205-8BCCF1FD8A84}" destId="{0437E460-C855-474D-88AC-85A9DCDD5338}" srcOrd="2" destOrd="0" presId="urn:microsoft.com/office/officeart/2008/layout/TitlePictureLineup"/>
    <dgm:cxn modelId="{487BA3B5-0DE4-4E78-9DC6-B4DD864BC590}" type="presParOf" srcId="{0437E460-C855-474D-88AC-85A9DCDD5338}" destId="{18514500-D780-4317-88CC-DDA751B25194}" srcOrd="0" destOrd="0" presId="urn:microsoft.com/office/officeart/2008/layout/TitlePictureLineup"/>
    <dgm:cxn modelId="{24CC9AC3-C148-4CC5-9200-3A95CD3CEF09}" type="presParOf" srcId="{0437E460-C855-474D-88AC-85A9DCDD5338}" destId="{EA8C4A64-6B9F-4D46-8CB4-F093139A7100}" srcOrd="1" destOrd="0" presId="urn:microsoft.com/office/officeart/2008/layout/TitlePictureLineup"/>
    <dgm:cxn modelId="{88498A73-302F-41F5-A3C4-46EB9B4715C5}" type="presParOf" srcId="{0437E460-C855-474D-88AC-85A9DCDD5338}" destId="{7C1D059B-D078-49DD-A159-F750BB6A004A}" srcOrd="2" destOrd="0" presId="urn:microsoft.com/office/officeart/2008/layout/TitlePictureLineup"/>
    <dgm:cxn modelId="{130FC002-346B-4643-A05F-0AFDBC595592}" type="presParOf" srcId="{0437E460-C855-474D-88AC-85A9DCDD5338}" destId="{48056A97-9CC0-4646-AFE7-A72023D61F4F}" srcOrd="3" destOrd="0" presId="urn:microsoft.com/office/officeart/2008/layout/TitlePictureLineu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88CDF9-7162-4DF3-99C9-BC1C7B19578F}" type="doc">
      <dgm:prSet loTypeId="urn:microsoft.com/office/officeart/2005/8/layout/radial2" loCatId="relationship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8280A7F-B5C9-4C37-8D3A-119AABE9F7A8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B40640AA-3A21-442D-8264-B8809E032928}" type="parTrans" cxnId="{86505956-ABAA-4690-9889-B010E4542E5A}">
      <dgm:prSet/>
      <dgm:spPr/>
      <dgm:t>
        <a:bodyPr/>
        <a:lstStyle/>
        <a:p>
          <a:endParaRPr lang="zh-TW" altLang="en-US"/>
        </a:p>
      </dgm:t>
    </dgm:pt>
    <dgm:pt modelId="{E7BCF7A0-C79F-4DD5-B157-95D2EFC7C8E0}" type="sibTrans" cxnId="{86505956-ABAA-4690-9889-B010E4542E5A}">
      <dgm:prSet/>
      <dgm:spPr/>
      <dgm:t>
        <a:bodyPr/>
        <a:lstStyle/>
        <a:p>
          <a:endParaRPr lang="zh-TW" altLang="en-US"/>
        </a:p>
      </dgm:t>
    </dgm:pt>
    <dgm:pt modelId="{D7D9FBB3-638A-4830-9DEB-EBF8A581EF99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77034593-55E0-4552-BC34-A88FB387A91D}" type="parTrans" cxnId="{555268E2-A27D-4111-B436-D699751540FB}">
      <dgm:prSet/>
      <dgm:spPr/>
      <dgm:t>
        <a:bodyPr/>
        <a:lstStyle/>
        <a:p>
          <a:endParaRPr lang="zh-TW" altLang="en-US"/>
        </a:p>
      </dgm:t>
    </dgm:pt>
    <dgm:pt modelId="{3D04D97A-DC96-4810-99B4-388E36000746}" type="sibTrans" cxnId="{555268E2-A27D-4111-B436-D699751540FB}">
      <dgm:prSet/>
      <dgm:spPr/>
      <dgm:t>
        <a:bodyPr/>
        <a:lstStyle/>
        <a:p>
          <a:endParaRPr lang="zh-TW" altLang="en-US"/>
        </a:p>
      </dgm:t>
    </dgm:pt>
    <dgm:pt modelId="{121198CA-8B62-40DC-A231-207BC84ED57A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5576A001-E5E1-45BD-9E5A-7E47F2665575}" type="parTrans" cxnId="{E82C7CCA-44CB-4AE1-9A1A-F19453EA46AD}">
      <dgm:prSet/>
      <dgm:spPr/>
      <dgm:t>
        <a:bodyPr/>
        <a:lstStyle/>
        <a:p>
          <a:endParaRPr lang="zh-TW" altLang="en-US"/>
        </a:p>
      </dgm:t>
    </dgm:pt>
    <dgm:pt modelId="{FEEA771E-C247-4345-AD99-D36C86906F00}" type="sibTrans" cxnId="{E82C7CCA-44CB-4AE1-9A1A-F19453EA46AD}">
      <dgm:prSet/>
      <dgm:spPr/>
      <dgm:t>
        <a:bodyPr/>
        <a:lstStyle/>
        <a:p>
          <a:endParaRPr lang="zh-TW" altLang="en-US"/>
        </a:p>
      </dgm:t>
    </dgm:pt>
    <dgm:pt modelId="{2FB70EB0-39FD-4A72-87D4-AEE310271D44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3F6960E7-A9DD-41D4-AA0E-6DC920BE3F67}" type="parTrans" cxnId="{6CB27603-159E-401D-BA34-41B34DBB76BC}">
      <dgm:prSet/>
      <dgm:spPr/>
      <dgm:t>
        <a:bodyPr/>
        <a:lstStyle/>
        <a:p>
          <a:endParaRPr lang="zh-TW" altLang="en-US"/>
        </a:p>
      </dgm:t>
    </dgm:pt>
    <dgm:pt modelId="{80E53C56-A067-45FD-B9CF-06E9EE2E9D38}" type="sibTrans" cxnId="{6CB27603-159E-401D-BA34-41B34DBB76BC}">
      <dgm:prSet/>
      <dgm:spPr/>
      <dgm:t>
        <a:bodyPr/>
        <a:lstStyle/>
        <a:p>
          <a:endParaRPr lang="zh-TW" altLang="en-US"/>
        </a:p>
      </dgm:t>
    </dgm:pt>
    <dgm:pt modelId="{DE1B0DAE-C5B1-4F72-87CC-A2387CCD80F8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443A6024-AD33-425F-9AB1-935871BAD79D}" type="parTrans" cxnId="{2DE5A795-8235-4846-BD41-86B59808F09E}">
      <dgm:prSet/>
      <dgm:spPr/>
      <dgm:t>
        <a:bodyPr/>
        <a:lstStyle/>
        <a:p>
          <a:endParaRPr lang="zh-TW" altLang="en-US"/>
        </a:p>
      </dgm:t>
    </dgm:pt>
    <dgm:pt modelId="{ECA74366-ACB3-4449-96E3-1AB63857788F}" type="sibTrans" cxnId="{2DE5A795-8235-4846-BD41-86B59808F09E}">
      <dgm:prSet/>
      <dgm:spPr/>
      <dgm:t>
        <a:bodyPr/>
        <a:lstStyle/>
        <a:p>
          <a:endParaRPr lang="zh-TW" altLang="en-US"/>
        </a:p>
      </dgm:t>
    </dgm:pt>
    <dgm:pt modelId="{9AA6CA61-8888-4E15-A0CB-801A7A7C9930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7BE37C00-DD54-42CD-8146-01727250B20C}" type="parTrans" cxnId="{D71BFD83-93B9-4E65-B243-83BB7A60E6D9}">
      <dgm:prSet/>
      <dgm:spPr/>
      <dgm:t>
        <a:bodyPr/>
        <a:lstStyle/>
        <a:p>
          <a:endParaRPr lang="zh-TW" altLang="en-US"/>
        </a:p>
      </dgm:t>
    </dgm:pt>
    <dgm:pt modelId="{9D675C45-61FC-4C53-B685-CDD9651000D4}" type="sibTrans" cxnId="{D71BFD83-93B9-4E65-B243-83BB7A60E6D9}">
      <dgm:prSet/>
      <dgm:spPr/>
      <dgm:t>
        <a:bodyPr/>
        <a:lstStyle/>
        <a:p>
          <a:endParaRPr lang="zh-TW" altLang="en-US"/>
        </a:p>
      </dgm:t>
    </dgm:pt>
    <dgm:pt modelId="{47D5F5F2-A40B-45D9-B9E5-86ACE4FC5F73}">
      <dgm:prSet/>
      <dgm:spPr/>
      <dgm:t>
        <a:bodyPr/>
        <a:lstStyle/>
        <a:p>
          <a:r>
            <a:rPr lang="zh-TW" altLang="en-US" smtClean="0"/>
            <a:t>防疫影片</a:t>
          </a:r>
          <a:endParaRPr lang="zh-TW" altLang="en-US"/>
        </a:p>
      </dgm:t>
    </dgm:pt>
    <dgm:pt modelId="{775BEA9E-1CCA-40AC-825F-742DBB4FE48B}" type="parTrans" cxnId="{66340E98-B8BB-4492-A256-DC6FF3C02586}">
      <dgm:prSet/>
      <dgm:spPr/>
      <dgm:t>
        <a:bodyPr/>
        <a:lstStyle/>
        <a:p>
          <a:endParaRPr lang="zh-TW" altLang="en-US"/>
        </a:p>
      </dgm:t>
    </dgm:pt>
    <dgm:pt modelId="{CFC06555-7376-4A96-871A-27BDE9D34AF7}" type="sibTrans" cxnId="{66340E98-B8BB-4492-A256-DC6FF3C02586}">
      <dgm:prSet/>
      <dgm:spPr/>
      <dgm:t>
        <a:bodyPr/>
        <a:lstStyle/>
        <a:p>
          <a:endParaRPr lang="zh-TW" altLang="en-US"/>
        </a:p>
      </dgm:t>
    </dgm:pt>
    <dgm:pt modelId="{3233148A-933E-42B0-B655-E96D66D247D4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3E0345FB-520D-4A56-948C-2F780B094C9F}" type="parTrans" cxnId="{D57E3B3B-0436-4F49-B60D-6EDCB939C404}">
      <dgm:prSet/>
      <dgm:spPr/>
      <dgm:t>
        <a:bodyPr/>
        <a:lstStyle/>
        <a:p>
          <a:endParaRPr lang="zh-TW" altLang="en-US"/>
        </a:p>
      </dgm:t>
    </dgm:pt>
    <dgm:pt modelId="{2663BE06-4DA8-4CB1-B4F7-8E0B8C21EE8A}" type="sibTrans" cxnId="{D57E3B3B-0436-4F49-B60D-6EDCB939C404}">
      <dgm:prSet/>
      <dgm:spPr/>
      <dgm:t>
        <a:bodyPr/>
        <a:lstStyle/>
        <a:p>
          <a:endParaRPr lang="zh-TW" altLang="en-US"/>
        </a:p>
      </dgm:t>
    </dgm:pt>
    <dgm:pt modelId="{FE8C1A3E-D0EE-4D92-9A26-E39319988E08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CD4EF77B-6B58-4D13-99F6-E82997637C52}" type="parTrans" cxnId="{DB5108AC-16F1-4F23-AAB0-6CEE92AF1047}">
      <dgm:prSet/>
      <dgm:spPr/>
      <dgm:t>
        <a:bodyPr/>
        <a:lstStyle/>
        <a:p>
          <a:endParaRPr lang="zh-TW" altLang="en-US"/>
        </a:p>
      </dgm:t>
    </dgm:pt>
    <dgm:pt modelId="{3CB4FD7C-68B6-455C-AC6F-BD35257EA440}" type="sibTrans" cxnId="{DB5108AC-16F1-4F23-AAB0-6CEE92AF1047}">
      <dgm:prSet/>
      <dgm:spPr/>
      <dgm:t>
        <a:bodyPr/>
        <a:lstStyle/>
        <a:p>
          <a:endParaRPr lang="zh-TW" altLang="en-US"/>
        </a:p>
      </dgm:t>
    </dgm:pt>
    <dgm:pt modelId="{B0756799-E920-427D-A331-19F11D72CC87}" type="pres">
      <dgm:prSet presAssocID="{B288CDF9-7162-4DF3-99C9-BC1C7B19578F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75EF5A9-160B-4F2A-954B-B4F88EBDE38F}" type="pres">
      <dgm:prSet presAssocID="{B288CDF9-7162-4DF3-99C9-BC1C7B19578F}" presName="cycle" presStyleCnt="0"/>
      <dgm:spPr/>
      <dgm:t>
        <a:bodyPr/>
        <a:lstStyle/>
        <a:p>
          <a:endParaRPr lang="zh-TW" altLang="en-US"/>
        </a:p>
      </dgm:t>
    </dgm:pt>
    <dgm:pt modelId="{3D364A36-F492-407E-8DE3-7B7844A48C75}" type="pres">
      <dgm:prSet presAssocID="{B288CDF9-7162-4DF3-99C9-BC1C7B19578F}" presName="centerShape" presStyleCnt="0"/>
      <dgm:spPr/>
      <dgm:t>
        <a:bodyPr/>
        <a:lstStyle/>
        <a:p>
          <a:endParaRPr lang="zh-TW" altLang="en-US"/>
        </a:p>
      </dgm:t>
    </dgm:pt>
    <dgm:pt modelId="{DE5A8F2E-EEBD-42FB-B241-85ECFEB12801}" type="pres">
      <dgm:prSet presAssocID="{B288CDF9-7162-4DF3-99C9-BC1C7B19578F}" presName="connSite" presStyleLbl="node1" presStyleIdx="0" presStyleCnt="4"/>
      <dgm:spPr/>
      <dgm:t>
        <a:bodyPr/>
        <a:lstStyle/>
        <a:p>
          <a:endParaRPr lang="zh-TW" altLang="en-US"/>
        </a:p>
      </dgm:t>
    </dgm:pt>
    <dgm:pt modelId="{0FD8A857-FC3D-4E8D-BF82-8EB84DB2A3A5}" type="pres">
      <dgm:prSet presAssocID="{B288CDF9-7162-4DF3-99C9-BC1C7B19578F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AE564B0-CD0F-451C-AD04-1C34B41AD348}" type="pres">
      <dgm:prSet presAssocID="{B40640AA-3A21-442D-8264-B8809E032928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ADC4B575-0055-4C68-A573-588F0D49B060}" type="pres">
      <dgm:prSet presAssocID="{F8280A7F-B5C9-4C37-8D3A-119AABE9F7A8}" presName="node" presStyleCnt="0"/>
      <dgm:spPr/>
      <dgm:t>
        <a:bodyPr/>
        <a:lstStyle/>
        <a:p>
          <a:endParaRPr lang="zh-TW" altLang="en-US"/>
        </a:p>
      </dgm:t>
    </dgm:pt>
    <dgm:pt modelId="{073AABE6-118E-4C68-B7D9-B26D40BFAB75}" type="pres">
      <dgm:prSet presAssocID="{F8280A7F-B5C9-4C37-8D3A-119AABE9F7A8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EA4CBF-D37D-480B-B2CA-96551E88FCA7}" type="pres">
      <dgm:prSet presAssocID="{F8280A7F-B5C9-4C37-8D3A-119AABE9F7A8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900ECC-706C-4C88-9A1E-068F8B87E3CB}" type="pres">
      <dgm:prSet presAssocID="{3F6960E7-A9DD-41D4-AA0E-6DC920BE3F67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5405304A-DBB9-45C5-8530-E1E4CD6ADF4E}" type="pres">
      <dgm:prSet presAssocID="{2FB70EB0-39FD-4A72-87D4-AEE310271D44}" presName="node" presStyleCnt="0"/>
      <dgm:spPr/>
      <dgm:t>
        <a:bodyPr/>
        <a:lstStyle/>
        <a:p>
          <a:endParaRPr lang="zh-TW" altLang="en-US"/>
        </a:p>
      </dgm:t>
    </dgm:pt>
    <dgm:pt modelId="{41991071-5B4A-4E16-8BFE-1EA5FDC1BC88}" type="pres">
      <dgm:prSet presAssocID="{2FB70EB0-39FD-4A72-87D4-AEE310271D44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A43BE3-3733-469F-9163-4E2C3C95205D}" type="pres">
      <dgm:prSet presAssocID="{2FB70EB0-39FD-4A72-87D4-AEE310271D44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C18161-D305-46CD-B065-9C4F6A12F3E8}" type="pres">
      <dgm:prSet presAssocID="{775BEA9E-1CCA-40AC-825F-742DBB4FE48B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4CEB0644-573C-4503-9640-F359772DFE81}" type="pres">
      <dgm:prSet presAssocID="{47D5F5F2-A40B-45D9-B9E5-86ACE4FC5F73}" presName="node" presStyleCnt="0"/>
      <dgm:spPr/>
      <dgm:t>
        <a:bodyPr/>
        <a:lstStyle/>
        <a:p>
          <a:endParaRPr lang="zh-TW" altLang="en-US"/>
        </a:p>
      </dgm:t>
    </dgm:pt>
    <dgm:pt modelId="{83981131-83AC-4D16-905C-BFBD8073D985}" type="pres">
      <dgm:prSet presAssocID="{47D5F5F2-A40B-45D9-B9E5-86ACE4FC5F73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EF04BC-16B6-4595-9BDC-1489DE084522}" type="pres">
      <dgm:prSet presAssocID="{47D5F5F2-A40B-45D9-B9E5-86ACE4FC5F73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CB27603-159E-401D-BA34-41B34DBB76BC}" srcId="{B288CDF9-7162-4DF3-99C9-BC1C7B19578F}" destId="{2FB70EB0-39FD-4A72-87D4-AEE310271D44}" srcOrd="1" destOrd="0" parTransId="{3F6960E7-A9DD-41D4-AA0E-6DC920BE3F67}" sibTransId="{80E53C56-A067-45FD-B9CF-06E9EE2E9D38}"/>
    <dgm:cxn modelId="{39522C08-4AFC-456B-B413-27EB9F7492A4}" type="presOf" srcId="{D7D9FBB3-638A-4830-9DEB-EBF8A581EF99}" destId="{49EA4CBF-D37D-480B-B2CA-96551E88FCA7}" srcOrd="0" destOrd="0" presId="urn:microsoft.com/office/officeart/2005/8/layout/radial2"/>
    <dgm:cxn modelId="{9E9F8E11-61CE-409E-B056-8B7F31375352}" type="presOf" srcId="{121198CA-8B62-40DC-A231-207BC84ED57A}" destId="{49EA4CBF-D37D-480B-B2CA-96551E88FCA7}" srcOrd="0" destOrd="1" presId="urn:microsoft.com/office/officeart/2005/8/layout/radial2"/>
    <dgm:cxn modelId="{275C36E8-1E7F-4EE9-B896-95B79077D13F}" type="presOf" srcId="{3233148A-933E-42B0-B655-E96D66D247D4}" destId="{78EF04BC-16B6-4595-9BDC-1489DE084522}" srcOrd="0" destOrd="0" presId="urn:microsoft.com/office/officeart/2005/8/layout/radial2"/>
    <dgm:cxn modelId="{DCF164E6-8B31-429A-8714-D2E9E12DC796}" type="presOf" srcId="{B288CDF9-7162-4DF3-99C9-BC1C7B19578F}" destId="{B0756799-E920-427D-A331-19F11D72CC87}" srcOrd="0" destOrd="0" presId="urn:microsoft.com/office/officeart/2005/8/layout/radial2"/>
    <dgm:cxn modelId="{3D0F72C0-AAB5-4A87-8117-08704C244F0E}" type="presOf" srcId="{3F6960E7-A9DD-41D4-AA0E-6DC920BE3F67}" destId="{A8900ECC-706C-4C88-9A1E-068F8B87E3CB}" srcOrd="0" destOrd="0" presId="urn:microsoft.com/office/officeart/2005/8/layout/radial2"/>
    <dgm:cxn modelId="{555268E2-A27D-4111-B436-D699751540FB}" srcId="{F8280A7F-B5C9-4C37-8D3A-119AABE9F7A8}" destId="{D7D9FBB3-638A-4830-9DEB-EBF8A581EF99}" srcOrd="0" destOrd="0" parTransId="{77034593-55E0-4552-BC34-A88FB387A91D}" sibTransId="{3D04D97A-DC96-4810-99B4-388E36000746}"/>
    <dgm:cxn modelId="{2AC221C5-A4D6-42E6-A07E-C9F04B576C92}" type="presOf" srcId="{DE1B0DAE-C5B1-4F72-87CC-A2387CCD80F8}" destId="{26A43BE3-3733-469F-9163-4E2C3C95205D}" srcOrd="0" destOrd="0" presId="urn:microsoft.com/office/officeart/2005/8/layout/radial2"/>
    <dgm:cxn modelId="{18AB1E39-6DA6-4C6C-8A7C-16638B4DC21E}" type="presOf" srcId="{FE8C1A3E-D0EE-4D92-9A26-E39319988E08}" destId="{78EF04BC-16B6-4595-9BDC-1489DE084522}" srcOrd="0" destOrd="1" presId="urn:microsoft.com/office/officeart/2005/8/layout/radial2"/>
    <dgm:cxn modelId="{86505956-ABAA-4690-9889-B010E4542E5A}" srcId="{B288CDF9-7162-4DF3-99C9-BC1C7B19578F}" destId="{F8280A7F-B5C9-4C37-8D3A-119AABE9F7A8}" srcOrd="0" destOrd="0" parTransId="{B40640AA-3A21-442D-8264-B8809E032928}" sibTransId="{E7BCF7A0-C79F-4DD5-B157-95D2EFC7C8E0}"/>
    <dgm:cxn modelId="{DB5108AC-16F1-4F23-AAB0-6CEE92AF1047}" srcId="{47D5F5F2-A40B-45D9-B9E5-86ACE4FC5F73}" destId="{FE8C1A3E-D0EE-4D92-9A26-E39319988E08}" srcOrd="1" destOrd="0" parTransId="{CD4EF77B-6B58-4D13-99F6-E82997637C52}" sibTransId="{3CB4FD7C-68B6-455C-AC6F-BD35257EA440}"/>
    <dgm:cxn modelId="{ABADF16C-F6B0-4150-8D14-C733BDF0F0AF}" type="presOf" srcId="{F8280A7F-B5C9-4C37-8D3A-119AABE9F7A8}" destId="{073AABE6-118E-4C68-B7D9-B26D40BFAB75}" srcOrd="0" destOrd="0" presId="urn:microsoft.com/office/officeart/2005/8/layout/radial2"/>
    <dgm:cxn modelId="{F11BE269-DC6C-407D-8F3A-44DF8A6C470C}" type="presOf" srcId="{9AA6CA61-8888-4E15-A0CB-801A7A7C9930}" destId="{26A43BE3-3733-469F-9163-4E2C3C95205D}" srcOrd="0" destOrd="1" presId="urn:microsoft.com/office/officeart/2005/8/layout/radial2"/>
    <dgm:cxn modelId="{2DE5A795-8235-4846-BD41-86B59808F09E}" srcId="{2FB70EB0-39FD-4A72-87D4-AEE310271D44}" destId="{DE1B0DAE-C5B1-4F72-87CC-A2387CCD80F8}" srcOrd="0" destOrd="0" parTransId="{443A6024-AD33-425F-9AB1-935871BAD79D}" sibTransId="{ECA74366-ACB3-4449-96E3-1AB63857788F}"/>
    <dgm:cxn modelId="{A24B4F3F-AFFB-4403-9402-3BB42E3FD51A}" type="presOf" srcId="{2FB70EB0-39FD-4A72-87D4-AEE310271D44}" destId="{41991071-5B4A-4E16-8BFE-1EA5FDC1BC88}" srcOrd="0" destOrd="0" presId="urn:microsoft.com/office/officeart/2005/8/layout/radial2"/>
    <dgm:cxn modelId="{4C07C40C-B0CF-4B9C-A414-872B2ED6F31F}" type="presOf" srcId="{B40640AA-3A21-442D-8264-B8809E032928}" destId="{EAE564B0-CD0F-451C-AD04-1C34B41AD348}" srcOrd="0" destOrd="0" presId="urn:microsoft.com/office/officeart/2005/8/layout/radial2"/>
    <dgm:cxn modelId="{D57E3B3B-0436-4F49-B60D-6EDCB939C404}" srcId="{47D5F5F2-A40B-45D9-B9E5-86ACE4FC5F73}" destId="{3233148A-933E-42B0-B655-E96D66D247D4}" srcOrd="0" destOrd="0" parTransId="{3E0345FB-520D-4A56-948C-2F780B094C9F}" sibTransId="{2663BE06-4DA8-4CB1-B4F7-8E0B8C21EE8A}"/>
    <dgm:cxn modelId="{66340E98-B8BB-4492-A256-DC6FF3C02586}" srcId="{B288CDF9-7162-4DF3-99C9-BC1C7B19578F}" destId="{47D5F5F2-A40B-45D9-B9E5-86ACE4FC5F73}" srcOrd="2" destOrd="0" parTransId="{775BEA9E-1CCA-40AC-825F-742DBB4FE48B}" sibTransId="{CFC06555-7376-4A96-871A-27BDE9D34AF7}"/>
    <dgm:cxn modelId="{D71BFD83-93B9-4E65-B243-83BB7A60E6D9}" srcId="{2FB70EB0-39FD-4A72-87D4-AEE310271D44}" destId="{9AA6CA61-8888-4E15-A0CB-801A7A7C9930}" srcOrd="1" destOrd="0" parTransId="{7BE37C00-DD54-42CD-8146-01727250B20C}" sibTransId="{9D675C45-61FC-4C53-B685-CDD9651000D4}"/>
    <dgm:cxn modelId="{E82C7CCA-44CB-4AE1-9A1A-F19453EA46AD}" srcId="{F8280A7F-B5C9-4C37-8D3A-119AABE9F7A8}" destId="{121198CA-8B62-40DC-A231-207BC84ED57A}" srcOrd="1" destOrd="0" parTransId="{5576A001-E5E1-45BD-9E5A-7E47F2665575}" sibTransId="{FEEA771E-C247-4345-AD99-D36C86906F00}"/>
    <dgm:cxn modelId="{2A377581-D3FF-4432-95D4-19027A1C26BE}" type="presOf" srcId="{775BEA9E-1CCA-40AC-825F-742DBB4FE48B}" destId="{88C18161-D305-46CD-B065-9C4F6A12F3E8}" srcOrd="0" destOrd="0" presId="urn:microsoft.com/office/officeart/2005/8/layout/radial2"/>
    <dgm:cxn modelId="{147C04BB-BD15-4202-8B4B-53668EE99A3E}" type="presOf" srcId="{47D5F5F2-A40B-45D9-B9E5-86ACE4FC5F73}" destId="{83981131-83AC-4D16-905C-BFBD8073D985}" srcOrd="0" destOrd="0" presId="urn:microsoft.com/office/officeart/2005/8/layout/radial2"/>
    <dgm:cxn modelId="{22F0CD9F-236C-43D9-A9FD-1DCA32A310EF}" type="presParOf" srcId="{B0756799-E920-427D-A331-19F11D72CC87}" destId="{D75EF5A9-160B-4F2A-954B-B4F88EBDE38F}" srcOrd="0" destOrd="0" presId="urn:microsoft.com/office/officeart/2005/8/layout/radial2"/>
    <dgm:cxn modelId="{3B369435-113E-4DAA-8017-C62045E06B75}" type="presParOf" srcId="{D75EF5A9-160B-4F2A-954B-B4F88EBDE38F}" destId="{3D364A36-F492-407E-8DE3-7B7844A48C75}" srcOrd="0" destOrd="0" presId="urn:microsoft.com/office/officeart/2005/8/layout/radial2"/>
    <dgm:cxn modelId="{59E633C5-110C-4B7E-B5AF-9F067A784F27}" type="presParOf" srcId="{3D364A36-F492-407E-8DE3-7B7844A48C75}" destId="{DE5A8F2E-EEBD-42FB-B241-85ECFEB12801}" srcOrd="0" destOrd="0" presId="urn:microsoft.com/office/officeart/2005/8/layout/radial2"/>
    <dgm:cxn modelId="{1840719A-A0AA-4C57-A815-1E0E517F8AAC}" type="presParOf" srcId="{3D364A36-F492-407E-8DE3-7B7844A48C75}" destId="{0FD8A857-FC3D-4E8D-BF82-8EB84DB2A3A5}" srcOrd="1" destOrd="0" presId="urn:microsoft.com/office/officeart/2005/8/layout/radial2"/>
    <dgm:cxn modelId="{406EF40E-B723-4A96-A83F-02F62AEE4FB2}" type="presParOf" srcId="{D75EF5A9-160B-4F2A-954B-B4F88EBDE38F}" destId="{EAE564B0-CD0F-451C-AD04-1C34B41AD348}" srcOrd="1" destOrd="0" presId="urn:microsoft.com/office/officeart/2005/8/layout/radial2"/>
    <dgm:cxn modelId="{4037C6BD-40D1-4A0E-A1C8-344BE085096A}" type="presParOf" srcId="{D75EF5A9-160B-4F2A-954B-B4F88EBDE38F}" destId="{ADC4B575-0055-4C68-A573-588F0D49B060}" srcOrd="2" destOrd="0" presId="urn:microsoft.com/office/officeart/2005/8/layout/radial2"/>
    <dgm:cxn modelId="{73D0DC4A-E0EA-4AAE-B445-AD0312538AB4}" type="presParOf" srcId="{ADC4B575-0055-4C68-A573-588F0D49B060}" destId="{073AABE6-118E-4C68-B7D9-B26D40BFAB75}" srcOrd="0" destOrd="0" presId="urn:microsoft.com/office/officeart/2005/8/layout/radial2"/>
    <dgm:cxn modelId="{AB8633B4-2E4F-4902-9F54-29A02918DAE9}" type="presParOf" srcId="{ADC4B575-0055-4C68-A573-588F0D49B060}" destId="{49EA4CBF-D37D-480B-B2CA-96551E88FCA7}" srcOrd="1" destOrd="0" presId="urn:microsoft.com/office/officeart/2005/8/layout/radial2"/>
    <dgm:cxn modelId="{6683EEA6-A4B7-4A41-A065-106D49E20537}" type="presParOf" srcId="{D75EF5A9-160B-4F2A-954B-B4F88EBDE38F}" destId="{A8900ECC-706C-4C88-9A1E-068F8B87E3CB}" srcOrd="3" destOrd="0" presId="urn:microsoft.com/office/officeart/2005/8/layout/radial2"/>
    <dgm:cxn modelId="{918C1D92-FF96-44DC-996B-E8DF7B7E092A}" type="presParOf" srcId="{D75EF5A9-160B-4F2A-954B-B4F88EBDE38F}" destId="{5405304A-DBB9-45C5-8530-E1E4CD6ADF4E}" srcOrd="4" destOrd="0" presId="urn:microsoft.com/office/officeart/2005/8/layout/radial2"/>
    <dgm:cxn modelId="{4C80F664-D9EF-4F44-A0A2-D2BF3BC47B92}" type="presParOf" srcId="{5405304A-DBB9-45C5-8530-E1E4CD6ADF4E}" destId="{41991071-5B4A-4E16-8BFE-1EA5FDC1BC88}" srcOrd="0" destOrd="0" presId="urn:microsoft.com/office/officeart/2005/8/layout/radial2"/>
    <dgm:cxn modelId="{B76A6B5B-1376-4E73-B39E-8E9304727BA7}" type="presParOf" srcId="{5405304A-DBB9-45C5-8530-E1E4CD6ADF4E}" destId="{26A43BE3-3733-469F-9163-4E2C3C95205D}" srcOrd="1" destOrd="0" presId="urn:microsoft.com/office/officeart/2005/8/layout/radial2"/>
    <dgm:cxn modelId="{74371217-6B1F-4AC1-815E-7C91DB44B9A5}" type="presParOf" srcId="{D75EF5A9-160B-4F2A-954B-B4F88EBDE38F}" destId="{88C18161-D305-46CD-B065-9C4F6A12F3E8}" srcOrd="5" destOrd="0" presId="urn:microsoft.com/office/officeart/2005/8/layout/radial2"/>
    <dgm:cxn modelId="{747AB828-7421-44FA-B6FD-0A9CCFCAECF2}" type="presParOf" srcId="{D75EF5A9-160B-4F2A-954B-B4F88EBDE38F}" destId="{4CEB0644-573C-4503-9640-F359772DFE81}" srcOrd="6" destOrd="0" presId="urn:microsoft.com/office/officeart/2005/8/layout/radial2"/>
    <dgm:cxn modelId="{FFB4EC50-23C5-4FB4-B997-0B491C66DA17}" type="presParOf" srcId="{4CEB0644-573C-4503-9640-F359772DFE81}" destId="{83981131-83AC-4D16-905C-BFBD8073D985}" srcOrd="0" destOrd="0" presId="urn:microsoft.com/office/officeart/2005/8/layout/radial2"/>
    <dgm:cxn modelId="{7DF28737-9110-4F9A-B442-4701F46011B6}" type="presParOf" srcId="{4CEB0644-573C-4503-9640-F359772DFE81}" destId="{78EF04BC-16B6-4595-9BDC-1489DE08452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6E7270-4B75-494A-9242-119411376027}">
      <dsp:nvSpPr>
        <dsp:cNvPr id="0" name=""/>
        <dsp:cNvSpPr/>
      </dsp:nvSpPr>
      <dsp:spPr>
        <a:xfrm rot="10800000">
          <a:off x="1666512" y="172619"/>
          <a:ext cx="5472684" cy="923459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雙手肥皂清潔，搓洗</a:t>
          </a:r>
          <a:r>
            <a:rPr lang="en-US" sz="2900" kern="1200" dirty="0" smtClean="0"/>
            <a:t>40~60</a:t>
          </a:r>
          <a:r>
            <a:rPr lang="zh-TW" sz="2900" kern="1200" dirty="0" smtClean="0"/>
            <a:t>秒</a:t>
          </a:r>
          <a:endParaRPr lang="zh-TW" sz="2900" kern="1200" dirty="0"/>
        </a:p>
      </dsp:txBody>
      <dsp:txXfrm rot="10800000">
        <a:off x="1897377" y="172619"/>
        <a:ext cx="5241819" cy="923459"/>
      </dsp:txXfrm>
    </dsp:sp>
    <dsp:sp modelId="{D86392AE-F056-4D7C-8F4A-2929AE33EA0E}">
      <dsp:nvSpPr>
        <dsp:cNvPr id="0" name=""/>
        <dsp:cNvSpPr/>
      </dsp:nvSpPr>
      <dsp:spPr>
        <a:xfrm>
          <a:off x="1147593" y="2573"/>
          <a:ext cx="923459" cy="92345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AC0036-60A7-485E-8A04-D7FBE227CE1A}">
      <dsp:nvSpPr>
        <dsp:cNvPr id="0" name=""/>
        <dsp:cNvSpPr/>
      </dsp:nvSpPr>
      <dsp:spPr>
        <a:xfrm rot="10800000">
          <a:off x="1609322" y="1201692"/>
          <a:ext cx="5472684" cy="923459"/>
        </a:xfrm>
        <a:prstGeom prst="homePlat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smtClean="0"/>
            <a:t>口罩要遮住口鼻、蓋住下巴  </a:t>
          </a:r>
          <a:endParaRPr lang="zh-TW" altLang="en-US" sz="2900" kern="1200"/>
        </a:p>
      </dsp:txBody>
      <dsp:txXfrm rot="10800000">
        <a:off x="1840187" y="1201692"/>
        <a:ext cx="5241819" cy="923459"/>
      </dsp:txXfrm>
    </dsp:sp>
    <dsp:sp modelId="{25E2F8E4-22A0-4B70-8754-946AC5D594F8}">
      <dsp:nvSpPr>
        <dsp:cNvPr id="0" name=""/>
        <dsp:cNvSpPr/>
      </dsp:nvSpPr>
      <dsp:spPr>
        <a:xfrm>
          <a:off x="1147593" y="1201692"/>
          <a:ext cx="923459" cy="923459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FA76B5-D98B-4E3B-97EF-239127B30EDA}">
      <dsp:nvSpPr>
        <dsp:cNvPr id="0" name=""/>
        <dsp:cNvSpPr/>
      </dsp:nvSpPr>
      <dsp:spPr>
        <a:xfrm rot="10800000">
          <a:off x="1609322" y="2400811"/>
          <a:ext cx="5472684" cy="923459"/>
        </a:xfrm>
        <a:prstGeom prst="homePlat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噴</a:t>
          </a:r>
          <a:r>
            <a:rPr lang="en-US" sz="2900" kern="1200" smtClean="0"/>
            <a:t>75%</a:t>
          </a:r>
          <a:r>
            <a:rPr lang="zh-TW" sz="2900" kern="1200" smtClean="0"/>
            <a:t>酒精搓洗雙手</a:t>
          </a:r>
          <a:r>
            <a:rPr lang="en-US" sz="2900" kern="1200" smtClean="0"/>
            <a:t>20-30</a:t>
          </a:r>
          <a:r>
            <a:rPr lang="zh-TW" sz="2900" kern="1200" smtClean="0"/>
            <a:t>秒</a:t>
          </a:r>
          <a:endParaRPr lang="zh-TW" sz="2900" kern="1200"/>
        </a:p>
      </dsp:txBody>
      <dsp:txXfrm rot="10800000">
        <a:off x="1840187" y="2400811"/>
        <a:ext cx="5241819" cy="923459"/>
      </dsp:txXfrm>
    </dsp:sp>
    <dsp:sp modelId="{E1AF4859-94B9-48CD-8103-019E8C604161}">
      <dsp:nvSpPr>
        <dsp:cNvPr id="0" name=""/>
        <dsp:cNvSpPr/>
      </dsp:nvSpPr>
      <dsp:spPr>
        <a:xfrm>
          <a:off x="1147593" y="2400811"/>
          <a:ext cx="923459" cy="923459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B80A95-073C-4EF4-A7F0-32A78BC415A9}">
      <dsp:nvSpPr>
        <dsp:cNvPr id="0" name=""/>
        <dsp:cNvSpPr/>
      </dsp:nvSpPr>
      <dsp:spPr>
        <a:xfrm rot="10800000">
          <a:off x="1609322" y="3599929"/>
          <a:ext cx="5472684" cy="923459"/>
        </a:xfrm>
        <a:prstGeom prst="homePlat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smtClean="0"/>
            <a:t>有發燒、呼吸道症狀速就醫</a:t>
          </a:r>
          <a:endParaRPr lang="zh-TW" altLang="en-US" sz="2900" kern="1200"/>
        </a:p>
      </dsp:txBody>
      <dsp:txXfrm rot="10800000">
        <a:off x="1840187" y="3599929"/>
        <a:ext cx="5241819" cy="923459"/>
      </dsp:txXfrm>
    </dsp:sp>
    <dsp:sp modelId="{DE568D37-2A49-4967-ABE2-B27F586B415C}">
      <dsp:nvSpPr>
        <dsp:cNvPr id="0" name=""/>
        <dsp:cNvSpPr/>
      </dsp:nvSpPr>
      <dsp:spPr>
        <a:xfrm>
          <a:off x="1147593" y="3599929"/>
          <a:ext cx="923459" cy="923459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139D89-CDC8-43A3-A1D4-08D0E040BE0C}">
      <dsp:nvSpPr>
        <dsp:cNvPr id="0" name=""/>
        <dsp:cNvSpPr/>
      </dsp:nvSpPr>
      <dsp:spPr>
        <a:xfrm>
          <a:off x="1646078" y="452596"/>
          <a:ext cx="0" cy="4073366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48F7F5-40FD-4941-817D-0B820D0B06C0}">
      <dsp:nvSpPr>
        <dsp:cNvPr id="0" name=""/>
        <dsp:cNvSpPr/>
      </dsp:nvSpPr>
      <dsp:spPr>
        <a:xfrm>
          <a:off x="1759227" y="588375"/>
          <a:ext cx="2142364" cy="183301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9CAA70-D012-4F38-BAB9-50F9865B8215}">
      <dsp:nvSpPr>
        <dsp:cNvPr id="0" name=""/>
        <dsp:cNvSpPr/>
      </dsp:nvSpPr>
      <dsp:spPr>
        <a:xfrm>
          <a:off x="1759227" y="2421390"/>
          <a:ext cx="2142364" cy="2104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smtClean="0"/>
            <a:t>大約</a:t>
          </a:r>
          <a:r>
            <a:rPr lang="en-US" sz="3600" kern="1200" smtClean="0"/>
            <a:t>3</a:t>
          </a:r>
          <a:r>
            <a:rPr lang="zh-TW" sz="3600" kern="1200" smtClean="0"/>
            <a:t>個步伐</a:t>
          </a:r>
          <a:endParaRPr lang="zh-TW" sz="3600" kern="1200"/>
        </a:p>
      </dsp:txBody>
      <dsp:txXfrm>
        <a:off x="1759227" y="2421390"/>
        <a:ext cx="2142364" cy="2104572"/>
      </dsp:txXfrm>
    </dsp:sp>
    <dsp:sp modelId="{ECFB0B27-4E9B-4773-AB92-AF531E42D89D}">
      <dsp:nvSpPr>
        <dsp:cNvPr id="0" name=""/>
        <dsp:cNvSpPr/>
      </dsp:nvSpPr>
      <dsp:spPr>
        <a:xfrm>
          <a:off x="1646078" y="0"/>
          <a:ext cx="2262981" cy="4525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smtClean="0"/>
            <a:t>室外至少</a:t>
          </a:r>
          <a:r>
            <a:rPr lang="en-US" sz="2200" kern="1200" smtClean="0"/>
            <a:t>1</a:t>
          </a:r>
          <a:r>
            <a:rPr lang="zh-TW" sz="2200" kern="1200" smtClean="0"/>
            <a:t>公尺</a:t>
          </a:r>
          <a:endParaRPr lang="zh-TW" sz="2200" kern="1200"/>
        </a:p>
      </dsp:txBody>
      <dsp:txXfrm>
        <a:off x="1646078" y="0"/>
        <a:ext cx="2262981" cy="452596"/>
      </dsp:txXfrm>
    </dsp:sp>
    <dsp:sp modelId="{18514500-D780-4317-88CC-DDA751B25194}">
      <dsp:nvSpPr>
        <dsp:cNvPr id="0" name=""/>
        <dsp:cNvSpPr/>
      </dsp:nvSpPr>
      <dsp:spPr>
        <a:xfrm>
          <a:off x="4320540" y="452596"/>
          <a:ext cx="0" cy="4073366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8C4A64-6B9F-4D46-8CB4-F093139A7100}">
      <dsp:nvSpPr>
        <dsp:cNvPr id="0" name=""/>
        <dsp:cNvSpPr/>
      </dsp:nvSpPr>
      <dsp:spPr>
        <a:xfrm>
          <a:off x="4433689" y="588375"/>
          <a:ext cx="2142364" cy="1833015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1D059B-D078-49DD-A159-F750BB6A004A}">
      <dsp:nvSpPr>
        <dsp:cNvPr id="0" name=""/>
        <dsp:cNvSpPr/>
      </dsp:nvSpPr>
      <dsp:spPr>
        <a:xfrm>
          <a:off x="4433689" y="2421390"/>
          <a:ext cx="2142364" cy="2104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smtClean="0"/>
            <a:t>大約手臂的兩倍長</a:t>
          </a:r>
          <a:endParaRPr lang="zh-TW" altLang="en-US" sz="3600" kern="1200"/>
        </a:p>
      </dsp:txBody>
      <dsp:txXfrm>
        <a:off x="4433689" y="2421390"/>
        <a:ext cx="2142364" cy="2104572"/>
      </dsp:txXfrm>
    </dsp:sp>
    <dsp:sp modelId="{48056A97-9CC0-4646-AFE7-A72023D61F4F}">
      <dsp:nvSpPr>
        <dsp:cNvPr id="0" name=""/>
        <dsp:cNvSpPr/>
      </dsp:nvSpPr>
      <dsp:spPr>
        <a:xfrm>
          <a:off x="4320540" y="0"/>
          <a:ext cx="2262981" cy="4525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200" kern="1200" smtClean="0"/>
            <a:t>室內至少</a:t>
          </a:r>
          <a:r>
            <a:rPr lang="en-US" sz="2200" kern="1200" smtClean="0"/>
            <a:t>1.5</a:t>
          </a:r>
          <a:r>
            <a:rPr lang="zh-TW" sz="2200" kern="1200" smtClean="0"/>
            <a:t>公尺</a:t>
          </a:r>
          <a:endParaRPr lang="zh-TW" sz="2200" kern="1200"/>
        </a:p>
      </dsp:txBody>
      <dsp:txXfrm>
        <a:off x="4320540" y="0"/>
        <a:ext cx="2262981" cy="4525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C18161-D305-46CD-B065-9C4F6A12F3E8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00ECC-706C-4C88-9A1E-068F8B87E3CB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E564B0-CD0F-451C-AD04-1C34B41AD348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D8A857-FC3D-4E8D-BF82-8EB84DB2A3A5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3AABE6-118E-4C68-B7D9-B26D40BFAB75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49EA4CBF-D37D-480B-B2CA-96551E88FCA7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41991071-5B4A-4E16-8BFE-1EA5FDC1BC88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26A43BE3-3733-469F-9163-4E2C3C95205D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83981131-83AC-4D16-905C-BFBD8073D985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smtClean="0"/>
            <a:t>防疫影片</a:t>
          </a:r>
          <a:endParaRPr lang="zh-TW" altLang="en-US" sz="2300" kern="1200"/>
        </a:p>
      </dsp:txBody>
      <dsp:txXfrm>
        <a:off x="3483799" y="3410996"/>
        <a:ext cx="922321" cy="922321"/>
      </dsp:txXfrm>
    </dsp:sp>
    <dsp:sp modelId="{78EF04BC-16B6-4595-9BDC-1489DE084522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PictureLineup">
  <dgm:title val=""/>
  <dgm:desc val=""/>
  <dgm:catLst>
    <dgm:cat type="picture" pri="18000"/>
    <dgm:cat type="pictureconvert" pri="18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linDir" val="fromL"/>
          <dgm:param type="fallback" val="1D"/>
          <dgm:param type="horzAlign" val="ctr"/>
          <dgm:param type="vertAlign" val="mid"/>
          <dgm:param type="nodeVertAlign" val="t"/>
        </dgm:alg>
      </dgm:if>
      <dgm:else name="Name3">
        <dgm:alg type="lin">
          <dgm:param type="linDir" val="fromR"/>
          <dgm:param type="fallback" val="1D"/>
          <dgm:param type="horzAlign" val="ctr"/>
          <dgm:param type="vertAlign" val="mid"/>
          <dgm:param type="nodeVertAlign" val="t"/>
        </dgm:alg>
      </dgm:else>
    </dgm:choose>
    <dgm:shape xmlns:r="http://schemas.openxmlformats.org/officeDocument/2006/relationships" r:blip="">
      <dgm:adjLst/>
    </dgm:shape>
    <dgm:constrLst>
      <dgm:constr type="h" for="des" forName="Child" op="equ"/>
      <dgm:constr type="w" for="des" forName="Child" op="equ"/>
      <dgm:constr type="h" for="des" forName="Accent" op="equ"/>
      <dgm:constr type="w" for="des" forName="Accent" op="equ"/>
      <dgm:constr type="primFontSz" for="des" forName="Parent" op="equ"/>
      <dgm:constr type="primFontSz" for="des" forName="Child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 fact="0.1"/>
              <dgm:constr type="l" for="ch" forName="Accent" refType="w" fact="0"/>
              <dgm:constr type="b" for="ch" forName="Accent" refType="h"/>
              <dgm:constr type="w" for="ch" forName="Accent" refType="w" fact="0"/>
              <dgm:constr type="h" for="ch" forName="Accent" refType="h" fact="0.9"/>
              <dgm:constr type="l" for="ch" forName="Image" refType="w" fact="0.05"/>
              <dgm:constr type="t" for="ch" forName="Image" refType="h" fact="0.13"/>
              <dgm:constr type="w" for="ch" forName="Image" refType="w" fact="0.9467"/>
              <dgm:constr type="h" for="ch" forName="Image" refType="h" fact="0.405"/>
              <dgm:constr type="l" for="ch" forName="Child" refType="w" fact="0.05"/>
              <dgm:constr type="t" for="ch" forName="Child" refType="h" fact="0.535"/>
              <dgm:constr type="w" for="ch" forName="Child" refType="w" fact="0.9467"/>
              <dgm:constr type="h" for="ch" forName="Child" refType="h" fact="0.465"/>
            </dgm:constrLst>
          </dgm:if>
          <dgm:else name="Name6">
            <dgm:constrLst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 fact="0.1"/>
              <dgm:constr type="l" for="ch" forName="Accent" refType="w"/>
              <dgm:constr type="b" for="ch" forName="Accent" refType="h"/>
              <dgm:constr type="h" for="ch" forName="Accent" refType="h" fact="0.9"/>
              <dgm:constr type="l" for="ch" forName="Image" refType="w" fact="0"/>
              <dgm:constr type="t" for="ch" forName="Image" refType="h" fact="0.13"/>
              <dgm:constr type="w" for="ch" forName="Image" refType="w" fact="0.9467"/>
              <dgm:constr type="h" for="ch" forName="Image" refType="h" fact="0.405"/>
              <dgm:constr type="l" for="ch" forName="Child" refType="w" fact="0"/>
              <dgm:constr type="t" for="ch" forName="Child" refType="h" fact="0.535"/>
              <dgm:constr type="w" for="ch" forName="Child" refType="w" fact="0.9467"/>
              <dgm:constr type="h" for="ch" forName="Child" refType="h" fact="0.465"/>
            </dgm:constrLst>
          </dgm:else>
        </dgm:choose>
        <dgm:forEach name="Name7" axis="self" ptType="node">
          <dgm:layoutNode name="Accent" styleLbl="alignAcc1">
            <dgm:alg type="sp"/>
            <dgm:shape xmlns:r="http://schemas.openxmlformats.org/officeDocument/2006/relationships" type="line" r:blip="">
              <dgm:adjLst/>
            </dgm:shape>
            <dgm:presOf/>
          </dgm:layoutNode>
          <dgm:layoutNode name="Image">
            <dgm:alg type="sp"/>
            <dgm:shape xmlns:r="http://schemas.openxmlformats.org/officeDocument/2006/relationships" type="rect" r:blip="" blipPhldr="1">
              <dgm:adjLst/>
            </dgm:shape>
            <dgm:presOf/>
          </dgm:layoutNode>
          <dgm:layoutNode name="Child" styleLbl="revTx">
            <dgm:varLst>
              <dgm:bulletEnabled val="1"/>
            </dgm:varLst>
            <dgm:choose name="Name8">
              <dgm:if name="Name9" axis="ch" ptType="node" func="cnt" op="gt" val="1">
                <dgm:choose name="Name10">
                  <dgm:if name="Name11" func="var" arg="dir" op="equ" val="norm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1"/>
                    </dgm:alg>
                  </dgm:if>
                  <dgm:else name="Name12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1"/>
                    </dgm:alg>
                  </dgm:else>
                </dgm:choose>
              </dgm:if>
              <dgm:else name="Name13">
                <dgm:choose name="Name14">
                  <dgm:if name="Name15" func="var" arg="dir" op="equ" val="norm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2"/>
                    </dgm:alg>
                  </dgm:if>
                  <dgm:else name="Name16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2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2"/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  <dgm:layoutNode name="Parent" styleLbl="alignNode1">
            <dgm:varLst>
              <dgm:bulletEnabled val="1"/>
            </dgm:varLst>
            <dgm:alg type="tx">
              <dgm:param type="shpTxLTRAlignCh" val="ctr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self"/>
            <dgm:constrLst>
              <dgm:constr type="lMarg" refType="primFontSz" fact="0.2"/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3000">
              <a:srgbClr val="D4B0E2"/>
            </a:gs>
            <a:gs pos="76500">
              <a:srgbClr val="99D4E7"/>
            </a:gs>
            <a:gs pos="53000">
              <a:srgbClr val="9900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9900F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708920"/>
            <a:ext cx="4248472" cy="280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91883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0205521"/>
              </p:ext>
            </p:extLst>
          </p:nvPr>
        </p:nvGraphicFramePr>
        <p:xfrm>
          <a:off x="484909" y="155679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885" y="260648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6847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2022-11-15T07:09:57Z</dcterms:modified>
</cp:coreProperties>
</file>