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779" autoAdjust="0"/>
  </p:normalViewPr>
  <p:slideViewPr>
    <p:cSldViewPr>
      <p:cViewPr varScale="1">
        <p:scale>
          <a:sx n="69" d="100"/>
          <a:sy n="69" d="100"/>
        </p:scale>
        <p:origin x="1440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hyperlink" Target="https://health99.hpa.gov.tw/onlineQuiz/epidemicPrevention" TargetMode="External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83B847C-3471-48FC-B71A-F71AF24B8027}" type="doc">
      <dgm:prSet loTypeId="urn:microsoft.com/office/officeart/2005/8/layout/hList7" loCatId="list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5668B5FF-5591-42D2-96FC-686A4697ED79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C3ED9A05-2834-43C6-9937-E457302D49B8}" type="parTrans" cxnId="{E8AC2E43-60BE-4074-99B5-C5CEC768FF93}">
      <dgm:prSet/>
      <dgm:spPr/>
      <dgm:t>
        <a:bodyPr/>
        <a:lstStyle/>
        <a:p>
          <a:endParaRPr lang="zh-TW" altLang="en-US"/>
        </a:p>
      </dgm:t>
    </dgm:pt>
    <dgm:pt modelId="{7DCC9EF1-DF6C-40F2-A7D9-6D74121A4A29}" type="sibTrans" cxnId="{E8AC2E43-60BE-4074-99B5-C5CEC768FF93}">
      <dgm:prSet/>
      <dgm:spPr/>
      <dgm:t>
        <a:bodyPr/>
        <a:lstStyle/>
        <a:p>
          <a:endParaRPr lang="zh-TW" altLang="en-US"/>
        </a:p>
      </dgm:t>
    </dgm:pt>
    <dgm:pt modelId="{6F294B46-C314-4FDD-A437-3DD0EA285238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0F1CFE22-B435-4987-A066-5F565449316E}" type="parTrans" cxnId="{D504891D-9C3A-454F-A03A-3684CA269500}">
      <dgm:prSet/>
      <dgm:spPr/>
      <dgm:t>
        <a:bodyPr/>
        <a:lstStyle/>
        <a:p>
          <a:endParaRPr lang="zh-TW" altLang="en-US"/>
        </a:p>
      </dgm:t>
    </dgm:pt>
    <dgm:pt modelId="{4AE27FBB-8AA2-4653-AACD-DDFF1383CDFF}" type="sibTrans" cxnId="{D504891D-9C3A-454F-A03A-3684CA269500}">
      <dgm:prSet/>
      <dgm:spPr/>
      <dgm:t>
        <a:bodyPr/>
        <a:lstStyle/>
        <a:p>
          <a:endParaRPr lang="zh-TW" altLang="en-US"/>
        </a:p>
      </dgm:t>
    </dgm:pt>
    <dgm:pt modelId="{B38F51B2-0328-421F-9CDF-E0C463C7DA1D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CBAE968D-B226-4CEA-8AFE-FC6225737C61}" type="parTrans" cxnId="{4965182A-E33C-4AEB-8E5F-3D5A6CF2CF0C}">
      <dgm:prSet/>
      <dgm:spPr/>
      <dgm:t>
        <a:bodyPr/>
        <a:lstStyle/>
        <a:p>
          <a:endParaRPr lang="zh-TW" altLang="en-US"/>
        </a:p>
      </dgm:t>
    </dgm:pt>
    <dgm:pt modelId="{162F68EC-9671-45AE-8E54-370CAB101F82}" type="sibTrans" cxnId="{4965182A-E33C-4AEB-8E5F-3D5A6CF2CF0C}">
      <dgm:prSet/>
      <dgm:spPr/>
      <dgm:t>
        <a:bodyPr/>
        <a:lstStyle/>
        <a:p>
          <a:endParaRPr lang="zh-TW" altLang="en-US"/>
        </a:p>
      </dgm:t>
    </dgm:pt>
    <dgm:pt modelId="{32FDC9D4-B88B-481B-9107-50F950F9FF32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4AF01BA5-90E8-4927-9BD8-AD4CEE1DC602}" type="parTrans" cxnId="{2862EA08-C60B-4178-BEE6-1A7D5285D17A}">
      <dgm:prSet/>
      <dgm:spPr/>
      <dgm:t>
        <a:bodyPr/>
        <a:lstStyle/>
        <a:p>
          <a:endParaRPr lang="zh-TW" altLang="en-US"/>
        </a:p>
      </dgm:t>
    </dgm:pt>
    <dgm:pt modelId="{20D3C659-7E2B-4081-8E3D-C10AF49F225A}" type="sibTrans" cxnId="{2862EA08-C60B-4178-BEE6-1A7D5285D17A}">
      <dgm:prSet/>
      <dgm:spPr/>
      <dgm:t>
        <a:bodyPr/>
        <a:lstStyle/>
        <a:p>
          <a:endParaRPr lang="zh-TW" altLang="en-US"/>
        </a:p>
      </dgm:t>
    </dgm:pt>
    <dgm:pt modelId="{3E9EBF0E-F5F8-4B00-A39C-AD4F62EC777B}" type="pres">
      <dgm:prSet presAssocID="{C83B847C-3471-48FC-B71A-F71AF24B8027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A3543D05-CB37-4C78-8227-8B1710DF7822}" type="pres">
      <dgm:prSet presAssocID="{C83B847C-3471-48FC-B71A-F71AF24B8027}" presName="fgShape" presStyleLbl="fgShp" presStyleIdx="0" presStyleCnt="1"/>
      <dgm:spPr/>
      <dgm:t>
        <a:bodyPr/>
        <a:lstStyle/>
        <a:p>
          <a:endParaRPr lang="zh-TW" altLang="en-US"/>
        </a:p>
      </dgm:t>
    </dgm:pt>
    <dgm:pt modelId="{04580078-B4D5-4B71-A212-1A539FDB3FE7}" type="pres">
      <dgm:prSet presAssocID="{C83B847C-3471-48FC-B71A-F71AF24B8027}" presName="linComp" presStyleCnt="0"/>
      <dgm:spPr/>
      <dgm:t>
        <a:bodyPr/>
        <a:lstStyle/>
        <a:p>
          <a:endParaRPr lang="zh-TW" altLang="en-US"/>
        </a:p>
      </dgm:t>
    </dgm:pt>
    <dgm:pt modelId="{FC1E8FE1-3A09-4BEA-9F4B-8591DDF02A9A}" type="pres">
      <dgm:prSet presAssocID="{5668B5FF-5591-42D2-96FC-686A4697ED79}" presName="compNode" presStyleCnt="0"/>
      <dgm:spPr/>
      <dgm:t>
        <a:bodyPr/>
        <a:lstStyle/>
        <a:p>
          <a:endParaRPr lang="zh-TW" altLang="en-US"/>
        </a:p>
      </dgm:t>
    </dgm:pt>
    <dgm:pt modelId="{44D2B27A-1CAB-4535-A441-583EE062AF0F}" type="pres">
      <dgm:prSet presAssocID="{5668B5FF-5591-42D2-96FC-686A4697ED79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40744B35-FA6E-4117-9F8F-D7D705396E64}" type="pres">
      <dgm:prSet presAssocID="{5668B5FF-5591-42D2-96FC-686A4697ED79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BA2B98F-3CB3-4F4F-AF0F-D09C286BAF27}" type="pres">
      <dgm:prSet presAssocID="{5668B5FF-5591-42D2-96FC-686A4697ED79}" presName="invisiNode" presStyleLbl="node1" presStyleIdx="0" presStyleCnt="4"/>
      <dgm:spPr/>
      <dgm:t>
        <a:bodyPr/>
        <a:lstStyle/>
        <a:p>
          <a:endParaRPr lang="zh-TW" altLang="en-US"/>
        </a:p>
      </dgm:t>
    </dgm:pt>
    <dgm:pt modelId="{3CCFD80E-E08A-4823-8268-74E952E0118B}" type="pres">
      <dgm:prSet presAssocID="{5668B5FF-5591-42D2-96FC-686A4697ED79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7FEF8720-308D-4B7E-82BC-347234FF109B}" type="pres">
      <dgm:prSet presAssocID="{7DCC9EF1-DF6C-40F2-A7D9-6D74121A4A29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E346E2F2-7200-4431-A9FE-A75F149C47D2}" type="pres">
      <dgm:prSet presAssocID="{6F294B46-C314-4FDD-A437-3DD0EA285238}" presName="compNode" presStyleCnt="0"/>
      <dgm:spPr/>
      <dgm:t>
        <a:bodyPr/>
        <a:lstStyle/>
        <a:p>
          <a:endParaRPr lang="zh-TW" altLang="en-US"/>
        </a:p>
      </dgm:t>
    </dgm:pt>
    <dgm:pt modelId="{174AF8F4-9950-4354-9543-04DED3BB678A}" type="pres">
      <dgm:prSet presAssocID="{6F294B46-C314-4FDD-A437-3DD0EA285238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70CEEFB5-E2B9-45B0-91C7-BFA690B87398}" type="pres">
      <dgm:prSet presAssocID="{6F294B46-C314-4FDD-A437-3DD0EA285238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5520811-BD54-416C-9BDB-A00185B84F1D}" type="pres">
      <dgm:prSet presAssocID="{6F294B46-C314-4FDD-A437-3DD0EA285238}" presName="invisiNode" presStyleLbl="node1" presStyleIdx="1" presStyleCnt="4"/>
      <dgm:spPr/>
      <dgm:t>
        <a:bodyPr/>
        <a:lstStyle/>
        <a:p>
          <a:endParaRPr lang="zh-TW" altLang="en-US"/>
        </a:p>
      </dgm:t>
    </dgm:pt>
    <dgm:pt modelId="{E1EFA8AF-89F8-494C-BB51-A02DD1115097}" type="pres">
      <dgm:prSet presAssocID="{6F294B46-C314-4FDD-A437-3DD0EA285238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E4D2560D-365E-415B-9755-5A4A3A6C7150}" type="pres">
      <dgm:prSet presAssocID="{4AE27FBB-8AA2-4653-AACD-DDFF1383CDFF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5DB7F265-ADB5-4858-B769-D766B26169E0}" type="pres">
      <dgm:prSet presAssocID="{B38F51B2-0328-421F-9CDF-E0C463C7DA1D}" presName="compNode" presStyleCnt="0"/>
      <dgm:spPr/>
      <dgm:t>
        <a:bodyPr/>
        <a:lstStyle/>
        <a:p>
          <a:endParaRPr lang="zh-TW" altLang="en-US"/>
        </a:p>
      </dgm:t>
    </dgm:pt>
    <dgm:pt modelId="{82651048-6301-40E1-9F98-5D558B9C1652}" type="pres">
      <dgm:prSet presAssocID="{B38F51B2-0328-421F-9CDF-E0C463C7DA1D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758F2490-090E-4F72-923E-33802DBD064E}" type="pres">
      <dgm:prSet presAssocID="{B38F51B2-0328-421F-9CDF-E0C463C7DA1D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4789FC8-DB27-4575-B698-D47417824CDF}" type="pres">
      <dgm:prSet presAssocID="{B38F51B2-0328-421F-9CDF-E0C463C7DA1D}" presName="invisiNode" presStyleLbl="node1" presStyleIdx="2" presStyleCnt="4"/>
      <dgm:spPr/>
      <dgm:t>
        <a:bodyPr/>
        <a:lstStyle/>
        <a:p>
          <a:endParaRPr lang="zh-TW" altLang="en-US"/>
        </a:p>
      </dgm:t>
    </dgm:pt>
    <dgm:pt modelId="{F4F9A5A6-EDE1-4F07-8BE1-A7D170E611E1}" type="pres">
      <dgm:prSet presAssocID="{B38F51B2-0328-421F-9CDF-E0C463C7DA1D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7C586D0C-BD51-4575-8824-E82450316D34}" type="pres">
      <dgm:prSet presAssocID="{162F68EC-9671-45AE-8E54-370CAB101F82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DE8103F8-CC12-4575-B2C6-59F41765E9DF}" type="pres">
      <dgm:prSet presAssocID="{32FDC9D4-B88B-481B-9107-50F950F9FF32}" presName="compNode" presStyleCnt="0"/>
      <dgm:spPr/>
      <dgm:t>
        <a:bodyPr/>
        <a:lstStyle/>
        <a:p>
          <a:endParaRPr lang="zh-TW" altLang="en-US"/>
        </a:p>
      </dgm:t>
    </dgm:pt>
    <dgm:pt modelId="{ABD61F72-43CA-4BD2-AA14-56B28160A5D9}" type="pres">
      <dgm:prSet presAssocID="{32FDC9D4-B88B-481B-9107-50F950F9FF32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65D68313-B363-4F86-8BBE-F648A2FECF2B}" type="pres">
      <dgm:prSet presAssocID="{32FDC9D4-B88B-481B-9107-50F950F9FF32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C43B248-1554-4C4B-BC77-9BDE272364F0}" type="pres">
      <dgm:prSet presAssocID="{32FDC9D4-B88B-481B-9107-50F950F9FF32}" presName="invisiNode" presStyleLbl="node1" presStyleIdx="3" presStyleCnt="4"/>
      <dgm:spPr/>
      <dgm:t>
        <a:bodyPr/>
        <a:lstStyle/>
        <a:p>
          <a:endParaRPr lang="zh-TW" altLang="en-US"/>
        </a:p>
      </dgm:t>
    </dgm:pt>
    <dgm:pt modelId="{F63CE92B-CBAF-4196-A1BD-0C5EBB6E191F}" type="pres">
      <dgm:prSet presAssocID="{32FDC9D4-B88B-481B-9107-50F950F9FF32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2862EA08-C60B-4178-BEE6-1A7D5285D17A}" srcId="{C83B847C-3471-48FC-B71A-F71AF24B8027}" destId="{32FDC9D4-B88B-481B-9107-50F950F9FF32}" srcOrd="3" destOrd="0" parTransId="{4AF01BA5-90E8-4927-9BD8-AD4CEE1DC602}" sibTransId="{20D3C659-7E2B-4081-8E3D-C10AF49F225A}"/>
    <dgm:cxn modelId="{591F80C2-6B98-43FC-9CBC-D0FA52069B16}" type="presOf" srcId="{5668B5FF-5591-42D2-96FC-686A4697ED79}" destId="{44D2B27A-1CAB-4535-A441-583EE062AF0F}" srcOrd="0" destOrd="0" presId="urn:microsoft.com/office/officeart/2005/8/layout/hList7"/>
    <dgm:cxn modelId="{DF270D1E-316F-4A01-BE7D-7EEBCE8B524C}" type="presOf" srcId="{4AE27FBB-8AA2-4653-AACD-DDFF1383CDFF}" destId="{E4D2560D-365E-415B-9755-5A4A3A6C7150}" srcOrd="0" destOrd="0" presId="urn:microsoft.com/office/officeart/2005/8/layout/hList7"/>
    <dgm:cxn modelId="{E1673C01-6B04-43A1-8374-AB2168129856}" type="presOf" srcId="{B38F51B2-0328-421F-9CDF-E0C463C7DA1D}" destId="{758F2490-090E-4F72-923E-33802DBD064E}" srcOrd="1" destOrd="0" presId="urn:microsoft.com/office/officeart/2005/8/layout/hList7"/>
    <dgm:cxn modelId="{196295EF-EAC3-4504-99BC-65944B114D03}" type="presOf" srcId="{6F294B46-C314-4FDD-A437-3DD0EA285238}" destId="{70CEEFB5-E2B9-45B0-91C7-BFA690B87398}" srcOrd="1" destOrd="0" presId="urn:microsoft.com/office/officeart/2005/8/layout/hList7"/>
    <dgm:cxn modelId="{4B2E5B7B-A926-420C-B3B1-79379ECB3513}" type="presOf" srcId="{C83B847C-3471-48FC-B71A-F71AF24B8027}" destId="{3E9EBF0E-F5F8-4B00-A39C-AD4F62EC777B}" srcOrd="0" destOrd="0" presId="urn:microsoft.com/office/officeart/2005/8/layout/hList7"/>
    <dgm:cxn modelId="{178C8CB8-FF43-476A-A43E-33AF9AA42406}" type="presOf" srcId="{162F68EC-9671-45AE-8E54-370CAB101F82}" destId="{7C586D0C-BD51-4575-8824-E82450316D34}" srcOrd="0" destOrd="0" presId="urn:microsoft.com/office/officeart/2005/8/layout/hList7"/>
    <dgm:cxn modelId="{31F22042-56F8-4F08-9072-1F53F4D46330}" type="presOf" srcId="{6F294B46-C314-4FDD-A437-3DD0EA285238}" destId="{174AF8F4-9950-4354-9543-04DED3BB678A}" srcOrd="0" destOrd="0" presId="urn:microsoft.com/office/officeart/2005/8/layout/hList7"/>
    <dgm:cxn modelId="{0545F20B-A1EC-4521-B5D9-404D0856A436}" type="presOf" srcId="{32FDC9D4-B88B-481B-9107-50F950F9FF32}" destId="{65D68313-B363-4F86-8BBE-F648A2FECF2B}" srcOrd="1" destOrd="0" presId="urn:microsoft.com/office/officeart/2005/8/layout/hList7"/>
    <dgm:cxn modelId="{E8AC2E43-60BE-4074-99B5-C5CEC768FF93}" srcId="{C83B847C-3471-48FC-B71A-F71AF24B8027}" destId="{5668B5FF-5591-42D2-96FC-686A4697ED79}" srcOrd="0" destOrd="0" parTransId="{C3ED9A05-2834-43C6-9937-E457302D49B8}" sibTransId="{7DCC9EF1-DF6C-40F2-A7D9-6D74121A4A29}"/>
    <dgm:cxn modelId="{284C2F1B-93FC-4CE6-BA0E-27C5D1649562}" type="presOf" srcId="{5668B5FF-5591-42D2-96FC-686A4697ED79}" destId="{40744B35-FA6E-4117-9F8F-D7D705396E64}" srcOrd="1" destOrd="0" presId="urn:microsoft.com/office/officeart/2005/8/layout/hList7"/>
    <dgm:cxn modelId="{D504891D-9C3A-454F-A03A-3684CA269500}" srcId="{C83B847C-3471-48FC-B71A-F71AF24B8027}" destId="{6F294B46-C314-4FDD-A437-3DD0EA285238}" srcOrd="1" destOrd="0" parTransId="{0F1CFE22-B435-4987-A066-5F565449316E}" sibTransId="{4AE27FBB-8AA2-4653-AACD-DDFF1383CDFF}"/>
    <dgm:cxn modelId="{4965182A-E33C-4AEB-8E5F-3D5A6CF2CF0C}" srcId="{C83B847C-3471-48FC-B71A-F71AF24B8027}" destId="{B38F51B2-0328-421F-9CDF-E0C463C7DA1D}" srcOrd="2" destOrd="0" parTransId="{CBAE968D-B226-4CEA-8AFE-FC6225737C61}" sibTransId="{162F68EC-9671-45AE-8E54-370CAB101F82}"/>
    <dgm:cxn modelId="{959B11E8-D119-40D9-A0CD-7E3DAD8DAB42}" type="presOf" srcId="{B38F51B2-0328-421F-9CDF-E0C463C7DA1D}" destId="{82651048-6301-40E1-9F98-5D558B9C1652}" srcOrd="0" destOrd="0" presId="urn:microsoft.com/office/officeart/2005/8/layout/hList7"/>
    <dgm:cxn modelId="{958C8899-BD16-4D7B-BD6A-ED8D485EED89}" type="presOf" srcId="{32FDC9D4-B88B-481B-9107-50F950F9FF32}" destId="{ABD61F72-43CA-4BD2-AA14-56B28160A5D9}" srcOrd="0" destOrd="0" presId="urn:microsoft.com/office/officeart/2005/8/layout/hList7"/>
    <dgm:cxn modelId="{A3490240-3F0A-48A6-B73F-7E8305C8BD97}" type="presOf" srcId="{7DCC9EF1-DF6C-40F2-A7D9-6D74121A4A29}" destId="{7FEF8720-308D-4B7E-82BC-347234FF109B}" srcOrd="0" destOrd="0" presId="urn:microsoft.com/office/officeart/2005/8/layout/hList7"/>
    <dgm:cxn modelId="{0A7A8472-0642-4F08-A55B-E69D2B48C509}" type="presParOf" srcId="{3E9EBF0E-F5F8-4B00-A39C-AD4F62EC777B}" destId="{A3543D05-CB37-4C78-8227-8B1710DF7822}" srcOrd="0" destOrd="0" presId="urn:microsoft.com/office/officeart/2005/8/layout/hList7"/>
    <dgm:cxn modelId="{98D5A385-16A9-403B-AC14-B03A4367DCF6}" type="presParOf" srcId="{3E9EBF0E-F5F8-4B00-A39C-AD4F62EC777B}" destId="{04580078-B4D5-4B71-A212-1A539FDB3FE7}" srcOrd="1" destOrd="0" presId="urn:microsoft.com/office/officeart/2005/8/layout/hList7"/>
    <dgm:cxn modelId="{FC0FD18F-7B46-4FDB-8540-77CA063A3EAA}" type="presParOf" srcId="{04580078-B4D5-4B71-A212-1A539FDB3FE7}" destId="{FC1E8FE1-3A09-4BEA-9F4B-8591DDF02A9A}" srcOrd="0" destOrd="0" presId="urn:microsoft.com/office/officeart/2005/8/layout/hList7"/>
    <dgm:cxn modelId="{985B0758-DFF5-49CD-A3E9-4F9C228D81BC}" type="presParOf" srcId="{FC1E8FE1-3A09-4BEA-9F4B-8591DDF02A9A}" destId="{44D2B27A-1CAB-4535-A441-583EE062AF0F}" srcOrd="0" destOrd="0" presId="urn:microsoft.com/office/officeart/2005/8/layout/hList7"/>
    <dgm:cxn modelId="{670CC6BF-A1E3-42AE-A122-FA9ACD62480B}" type="presParOf" srcId="{FC1E8FE1-3A09-4BEA-9F4B-8591DDF02A9A}" destId="{40744B35-FA6E-4117-9F8F-D7D705396E64}" srcOrd="1" destOrd="0" presId="urn:microsoft.com/office/officeart/2005/8/layout/hList7"/>
    <dgm:cxn modelId="{F2DDE14A-774A-4883-AB81-2F85A3CB377A}" type="presParOf" srcId="{FC1E8FE1-3A09-4BEA-9F4B-8591DDF02A9A}" destId="{5BA2B98F-3CB3-4F4F-AF0F-D09C286BAF27}" srcOrd="2" destOrd="0" presId="urn:microsoft.com/office/officeart/2005/8/layout/hList7"/>
    <dgm:cxn modelId="{CD292A86-AB15-481F-92C4-2E140972C0A0}" type="presParOf" srcId="{FC1E8FE1-3A09-4BEA-9F4B-8591DDF02A9A}" destId="{3CCFD80E-E08A-4823-8268-74E952E0118B}" srcOrd="3" destOrd="0" presId="urn:microsoft.com/office/officeart/2005/8/layout/hList7"/>
    <dgm:cxn modelId="{4CA1AD32-15C8-415B-92C4-4FA47270E9BA}" type="presParOf" srcId="{04580078-B4D5-4B71-A212-1A539FDB3FE7}" destId="{7FEF8720-308D-4B7E-82BC-347234FF109B}" srcOrd="1" destOrd="0" presId="urn:microsoft.com/office/officeart/2005/8/layout/hList7"/>
    <dgm:cxn modelId="{720D863A-78C8-41B5-8EB0-530C9FB097F9}" type="presParOf" srcId="{04580078-B4D5-4B71-A212-1A539FDB3FE7}" destId="{E346E2F2-7200-4431-A9FE-A75F149C47D2}" srcOrd="2" destOrd="0" presId="urn:microsoft.com/office/officeart/2005/8/layout/hList7"/>
    <dgm:cxn modelId="{FC9208B5-0DF7-4FA2-96D9-B7E1CACFD22C}" type="presParOf" srcId="{E346E2F2-7200-4431-A9FE-A75F149C47D2}" destId="{174AF8F4-9950-4354-9543-04DED3BB678A}" srcOrd="0" destOrd="0" presId="urn:microsoft.com/office/officeart/2005/8/layout/hList7"/>
    <dgm:cxn modelId="{D8BD525B-AFC5-4F8E-9571-C9C2DF78C265}" type="presParOf" srcId="{E346E2F2-7200-4431-A9FE-A75F149C47D2}" destId="{70CEEFB5-E2B9-45B0-91C7-BFA690B87398}" srcOrd="1" destOrd="0" presId="urn:microsoft.com/office/officeart/2005/8/layout/hList7"/>
    <dgm:cxn modelId="{DE4F835D-F7B6-4D9C-BC07-E797CBEED905}" type="presParOf" srcId="{E346E2F2-7200-4431-A9FE-A75F149C47D2}" destId="{35520811-BD54-416C-9BDB-A00185B84F1D}" srcOrd="2" destOrd="0" presId="urn:microsoft.com/office/officeart/2005/8/layout/hList7"/>
    <dgm:cxn modelId="{DD9F9865-0FB5-4B63-A1D4-6263954035BB}" type="presParOf" srcId="{E346E2F2-7200-4431-A9FE-A75F149C47D2}" destId="{E1EFA8AF-89F8-494C-BB51-A02DD1115097}" srcOrd="3" destOrd="0" presId="urn:microsoft.com/office/officeart/2005/8/layout/hList7"/>
    <dgm:cxn modelId="{03A89B1C-24A6-4194-B401-63440764EB64}" type="presParOf" srcId="{04580078-B4D5-4B71-A212-1A539FDB3FE7}" destId="{E4D2560D-365E-415B-9755-5A4A3A6C7150}" srcOrd="3" destOrd="0" presId="urn:microsoft.com/office/officeart/2005/8/layout/hList7"/>
    <dgm:cxn modelId="{1A136812-28AF-4E00-879B-7F3F19B5CF46}" type="presParOf" srcId="{04580078-B4D5-4B71-A212-1A539FDB3FE7}" destId="{5DB7F265-ADB5-4858-B769-D766B26169E0}" srcOrd="4" destOrd="0" presId="urn:microsoft.com/office/officeart/2005/8/layout/hList7"/>
    <dgm:cxn modelId="{2E8172D0-7FE7-4B4F-B1BA-B220A7B8291E}" type="presParOf" srcId="{5DB7F265-ADB5-4858-B769-D766B26169E0}" destId="{82651048-6301-40E1-9F98-5D558B9C1652}" srcOrd="0" destOrd="0" presId="urn:microsoft.com/office/officeart/2005/8/layout/hList7"/>
    <dgm:cxn modelId="{AE57013F-CB60-4BBF-8A3B-F8950193BA4A}" type="presParOf" srcId="{5DB7F265-ADB5-4858-B769-D766B26169E0}" destId="{758F2490-090E-4F72-923E-33802DBD064E}" srcOrd="1" destOrd="0" presId="urn:microsoft.com/office/officeart/2005/8/layout/hList7"/>
    <dgm:cxn modelId="{0A2C20CC-C29F-465A-A0FF-04153518FDB1}" type="presParOf" srcId="{5DB7F265-ADB5-4858-B769-D766B26169E0}" destId="{C4789FC8-DB27-4575-B698-D47417824CDF}" srcOrd="2" destOrd="0" presId="urn:microsoft.com/office/officeart/2005/8/layout/hList7"/>
    <dgm:cxn modelId="{2EF87B7C-0DE5-4A12-A9D4-63BC6EEC3BF5}" type="presParOf" srcId="{5DB7F265-ADB5-4858-B769-D766B26169E0}" destId="{F4F9A5A6-EDE1-4F07-8BE1-A7D170E611E1}" srcOrd="3" destOrd="0" presId="urn:microsoft.com/office/officeart/2005/8/layout/hList7"/>
    <dgm:cxn modelId="{97FB73D8-21B1-41D8-9E16-30BBD72BA777}" type="presParOf" srcId="{04580078-B4D5-4B71-A212-1A539FDB3FE7}" destId="{7C586D0C-BD51-4575-8824-E82450316D34}" srcOrd="5" destOrd="0" presId="urn:microsoft.com/office/officeart/2005/8/layout/hList7"/>
    <dgm:cxn modelId="{DC233590-9586-42D8-8CB7-88138CA64B8F}" type="presParOf" srcId="{04580078-B4D5-4B71-A212-1A539FDB3FE7}" destId="{DE8103F8-CC12-4575-B2C6-59F41765E9DF}" srcOrd="6" destOrd="0" presId="urn:microsoft.com/office/officeart/2005/8/layout/hList7"/>
    <dgm:cxn modelId="{12CF2D4D-9724-43F2-9C7E-CA4A967BC4B2}" type="presParOf" srcId="{DE8103F8-CC12-4575-B2C6-59F41765E9DF}" destId="{ABD61F72-43CA-4BD2-AA14-56B28160A5D9}" srcOrd="0" destOrd="0" presId="urn:microsoft.com/office/officeart/2005/8/layout/hList7"/>
    <dgm:cxn modelId="{17AFB0B5-9D25-4EFC-836D-19E9CB01B8CB}" type="presParOf" srcId="{DE8103F8-CC12-4575-B2C6-59F41765E9DF}" destId="{65D68313-B363-4F86-8BBE-F648A2FECF2B}" srcOrd="1" destOrd="0" presId="urn:microsoft.com/office/officeart/2005/8/layout/hList7"/>
    <dgm:cxn modelId="{64598E16-E18B-4739-AAE4-67EF45D5EE99}" type="presParOf" srcId="{DE8103F8-CC12-4575-B2C6-59F41765E9DF}" destId="{5C43B248-1554-4C4B-BC77-9BDE272364F0}" srcOrd="2" destOrd="0" presId="urn:microsoft.com/office/officeart/2005/8/layout/hList7"/>
    <dgm:cxn modelId="{F6E7974C-7CFC-48DF-8D8A-DCFDD155B08D}" type="presParOf" srcId="{DE8103F8-CC12-4575-B2C6-59F41765E9DF}" destId="{F63CE92B-CBAF-4196-A1BD-0C5EBB6E191F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E62C3DC-26BE-4D35-9D1C-0F895D06A1A8}" type="doc">
      <dgm:prSet loTypeId="urn:microsoft.com/office/officeart/2008/layout/TitledPictureBlocks" loCatId="picture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17654BD1-B654-4B4B-9DE8-5C72D6E85400}">
      <dgm:prSet/>
      <dgm:spPr/>
      <dgm:t>
        <a:bodyPr/>
        <a:lstStyle/>
        <a:p>
          <a:pPr rtl="0"/>
          <a:r>
            <a:rPr lang="zh-TW" dirty="0" smtClean="0"/>
            <a:t>室外至少</a:t>
          </a:r>
          <a:r>
            <a:rPr lang="en-US" dirty="0" smtClean="0"/>
            <a:t>1</a:t>
          </a:r>
          <a:r>
            <a:rPr lang="zh-TW" dirty="0" smtClean="0"/>
            <a:t>公尺</a:t>
          </a:r>
          <a:endParaRPr lang="zh-TW" dirty="0"/>
        </a:p>
      </dgm:t>
    </dgm:pt>
    <dgm:pt modelId="{91276CBB-60AA-44B8-A981-DD8968EA1A34}" type="parTrans" cxnId="{A69EC75A-CD0F-4F81-8D81-DA76ACEDD2B3}">
      <dgm:prSet/>
      <dgm:spPr/>
      <dgm:t>
        <a:bodyPr/>
        <a:lstStyle/>
        <a:p>
          <a:endParaRPr lang="zh-TW" altLang="en-US"/>
        </a:p>
      </dgm:t>
    </dgm:pt>
    <dgm:pt modelId="{A4A4D241-B022-4769-8183-ABD46D8A47D1}" type="sibTrans" cxnId="{A69EC75A-CD0F-4F81-8D81-DA76ACEDD2B3}">
      <dgm:prSet/>
      <dgm:spPr/>
      <dgm:t>
        <a:bodyPr/>
        <a:lstStyle/>
        <a:p>
          <a:endParaRPr lang="zh-TW" altLang="en-US"/>
        </a:p>
      </dgm:t>
    </dgm:pt>
    <dgm:pt modelId="{64C1823C-5842-4D3F-B1E3-6E6077DA2C6E}">
      <dgm:prSet/>
      <dgm:spPr/>
      <dgm:t>
        <a:bodyPr/>
        <a:lstStyle/>
        <a:p>
          <a:pPr rtl="0"/>
          <a:r>
            <a:rPr lang="zh-TW" smtClean="0"/>
            <a:t>大約</a:t>
          </a:r>
          <a:r>
            <a:rPr lang="en-US" smtClean="0"/>
            <a:t>3</a:t>
          </a:r>
          <a:r>
            <a:rPr lang="zh-TW" smtClean="0"/>
            <a:t>個步伐</a:t>
          </a:r>
          <a:endParaRPr lang="zh-TW"/>
        </a:p>
      </dgm:t>
    </dgm:pt>
    <dgm:pt modelId="{5A4FDBD2-0B0C-401D-BDA4-84FB16E245A3}" type="parTrans" cxnId="{8ED727BA-6424-4269-848D-0EE3A5B19ADA}">
      <dgm:prSet/>
      <dgm:spPr/>
      <dgm:t>
        <a:bodyPr/>
        <a:lstStyle/>
        <a:p>
          <a:endParaRPr lang="zh-TW" altLang="en-US"/>
        </a:p>
      </dgm:t>
    </dgm:pt>
    <dgm:pt modelId="{586A23DE-8B4D-42EF-A495-72F42028C9AC}" type="sibTrans" cxnId="{8ED727BA-6424-4269-848D-0EE3A5B19ADA}">
      <dgm:prSet/>
      <dgm:spPr/>
      <dgm:t>
        <a:bodyPr/>
        <a:lstStyle/>
        <a:p>
          <a:endParaRPr lang="zh-TW" altLang="en-US"/>
        </a:p>
      </dgm:t>
    </dgm:pt>
    <dgm:pt modelId="{827AC101-3D91-453B-87B3-569194D6E146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CBBE2D6E-4DD6-441A-B8B7-A459703BA0B8}" type="parTrans" cxnId="{CCA19150-356B-41CB-8E9E-7DFEFDE43D70}">
      <dgm:prSet/>
      <dgm:spPr/>
      <dgm:t>
        <a:bodyPr/>
        <a:lstStyle/>
        <a:p>
          <a:endParaRPr lang="zh-TW" altLang="en-US"/>
        </a:p>
      </dgm:t>
    </dgm:pt>
    <dgm:pt modelId="{5527BAD8-11C2-4FFF-B581-FD2EF9B5C2A7}" type="sibTrans" cxnId="{CCA19150-356B-41CB-8E9E-7DFEFDE43D70}">
      <dgm:prSet/>
      <dgm:spPr/>
      <dgm:t>
        <a:bodyPr/>
        <a:lstStyle/>
        <a:p>
          <a:endParaRPr lang="zh-TW" altLang="en-US"/>
        </a:p>
      </dgm:t>
    </dgm:pt>
    <dgm:pt modelId="{C5069AF9-FB37-4A13-BDEE-938A88879E98}">
      <dgm:prSet/>
      <dgm:spPr/>
      <dgm:t>
        <a:bodyPr/>
        <a:lstStyle/>
        <a:p>
          <a:pPr rtl="0"/>
          <a:r>
            <a:rPr lang="zh-TW" smtClean="0"/>
            <a:t>大約手臂的兩倍長</a:t>
          </a:r>
          <a:endParaRPr lang="zh-TW"/>
        </a:p>
      </dgm:t>
    </dgm:pt>
    <dgm:pt modelId="{616B0E3C-B449-461A-B5F3-4EC39B106393}" type="parTrans" cxnId="{539370B7-F9E0-46F4-8337-3D34A9190D36}">
      <dgm:prSet/>
      <dgm:spPr/>
      <dgm:t>
        <a:bodyPr/>
        <a:lstStyle/>
        <a:p>
          <a:endParaRPr lang="zh-TW" altLang="en-US"/>
        </a:p>
      </dgm:t>
    </dgm:pt>
    <dgm:pt modelId="{C9112263-9082-4EC7-9BE4-2603CFF3B165}" type="sibTrans" cxnId="{539370B7-F9E0-46F4-8337-3D34A9190D36}">
      <dgm:prSet/>
      <dgm:spPr/>
      <dgm:t>
        <a:bodyPr/>
        <a:lstStyle/>
        <a:p>
          <a:endParaRPr lang="zh-TW" altLang="en-US"/>
        </a:p>
      </dgm:t>
    </dgm:pt>
    <dgm:pt modelId="{79893A88-7C4C-4ACA-B1E5-8F93CBC6C7FB}" type="pres">
      <dgm:prSet presAssocID="{3E62C3DC-26BE-4D35-9D1C-0F895D06A1A8}" presName="rootNode" presStyleCnt="0">
        <dgm:presLayoutVars>
          <dgm:chMax/>
          <dgm:chPref/>
          <dgm:dir/>
          <dgm:animLvl val="lvl"/>
        </dgm:presLayoutVars>
      </dgm:prSet>
      <dgm:spPr/>
    </dgm:pt>
    <dgm:pt modelId="{70E8D7A5-3CFC-4DAB-8704-FDADDBDD8F23}" type="pres">
      <dgm:prSet presAssocID="{17654BD1-B654-4B4B-9DE8-5C72D6E85400}" presName="composite" presStyleCnt="0"/>
      <dgm:spPr/>
    </dgm:pt>
    <dgm:pt modelId="{5780095D-08B6-4C0F-A59B-E1E95044A44E}" type="pres">
      <dgm:prSet presAssocID="{17654BD1-B654-4B4B-9DE8-5C72D6E85400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C8F8B1AE-6310-4B47-9DC5-96484C698046}" type="pres">
      <dgm:prSet presAssocID="{17654BD1-B654-4B4B-9DE8-5C72D6E85400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C4CA9F9F-4375-4549-A038-B65C49F413FB}" type="pres">
      <dgm:prSet presAssocID="{17654BD1-B654-4B4B-9DE8-5C72D6E85400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175C0EDC-B085-4634-90D8-6B94A528B2B7}" type="pres">
      <dgm:prSet presAssocID="{A4A4D241-B022-4769-8183-ABD46D8A47D1}" presName="sibTrans" presStyleCnt="0"/>
      <dgm:spPr/>
    </dgm:pt>
    <dgm:pt modelId="{935BB8EE-294A-4136-A4A3-62BC43081F67}" type="pres">
      <dgm:prSet presAssocID="{827AC101-3D91-453B-87B3-569194D6E146}" presName="composite" presStyleCnt="0"/>
      <dgm:spPr/>
    </dgm:pt>
    <dgm:pt modelId="{C8F15B61-15E1-4FD0-BE38-9D7B9875B166}" type="pres">
      <dgm:prSet presAssocID="{827AC101-3D91-453B-87B3-569194D6E146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C8AC22D5-1ED0-4D85-B415-F814FFB20667}" type="pres">
      <dgm:prSet presAssocID="{827AC101-3D91-453B-87B3-569194D6E146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943D674E-DD00-460D-8B97-D67958064098}" type="pres">
      <dgm:prSet presAssocID="{827AC101-3D91-453B-87B3-569194D6E146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88A5ECD7-792E-4349-9291-EAB6F94643F3}" type="presOf" srcId="{17654BD1-B654-4B4B-9DE8-5C72D6E85400}" destId="{5780095D-08B6-4C0F-A59B-E1E95044A44E}" srcOrd="0" destOrd="0" presId="urn:microsoft.com/office/officeart/2008/layout/TitledPictureBlocks"/>
    <dgm:cxn modelId="{8ED727BA-6424-4269-848D-0EE3A5B19ADA}" srcId="{17654BD1-B654-4B4B-9DE8-5C72D6E85400}" destId="{64C1823C-5842-4D3F-B1E3-6E6077DA2C6E}" srcOrd="0" destOrd="0" parTransId="{5A4FDBD2-0B0C-401D-BDA4-84FB16E245A3}" sibTransId="{586A23DE-8B4D-42EF-A495-72F42028C9AC}"/>
    <dgm:cxn modelId="{CCA19150-356B-41CB-8E9E-7DFEFDE43D70}" srcId="{3E62C3DC-26BE-4D35-9D1C-0F895D06A1A8}" destId="{827AC101-3D91-453B-87B3-569194D6E146}" srcOrd="1" destOrd="0" parTransId="{CBBE2D6E-4DD6-441A-B8B7-A459703BA0B8}" sibTransId="{5527BAD8-11C2-4FFF-B581-FD2EF9B5C2A7}"/>
    <dgm:cxn modelId="{539370B7-F9E0-46F4-8337-3D34A9190D36}" srcId="{827AC101-3D91-453B-87B3-569194D6E146}" destId="{C5069AF9-FB37-4A13-BDEE-938A88879E98}" srcOrd="0" destOrd="0" parTransId="{616B0E3C-B449-461A-B5F3-4EC39B106393}" sibTransId="{C9112263-9082-4EC7-9BE4-2603CFF3B165}"/>
    <dgm:cxn modelId="{A69EC75A-CD0F-4F81-8D81-DA76ACEDD2B3}" srcId="{3E62C3DC-26BE-4D35-9D1C-0F895D06A1A8}" destId="{17654BD1-B654-4B4B-9DE8-5C72D6E85400}" srcOrd="0" destOrd="0" parTransId="{91276CBB-60AA-44B8-A981-DD8968EA1A34}" sibTransId="{A4A4D241-B022-4769-8183-ABD46D8A47D1}"/>
    <dgm:cxn modelId="{3182299B-762D-4F72-9681-86054AD90299}" type="presOf" srcId="{64C1823C-5842-4D3F-B1E3-6E6077DA2C6E}" destId="{C4CA9F9F-4375-4549-A038-B65C49F413FB}" srcOrd="0" destOrd="0" presId="urn:microsoft.com/office/officeart/2008/layout/TitledPictureBlocks"/>
    <dgm:cxn modelId="{AA207E08-106A-479B-913D-4CD23F68E381}" type="presOf" srcId="{3E62C3DC-26BE-4D35-9D1C-0F895D06A1A8}" destId="{79893A88-7C4C-4ACA-B1E5-8F93CBC6C7FB}" srcOrd="0" destOrd="0" presId="urn:microsoft.com/office/officeart/2008/layout/TitledPictureBlocks"/>
    <dgm:cxn modelId="{6A0CA2B0-6157-4D71-8117-FF4324127BC3}" type="presOf" srcId="{827AC101-3D91-453B-87B3-569194D6E146}" destId="{C8F15B61-15E1-4FD0-BE38-9D7B9875B166}" srcOrd="0" destOrd="0" presId="urn:microsoft.com/office/officeart/2008/layout/TitledPictureBlocks"/>
    <dgm:cxn modelId="{33C5F9CA-880C-41B7-9E6C-FA0EF63A9C63}" type="presOf" srcId="{C5069AF9-FB37-4A13-BDEE-938A88879E98}" destId="{943D674E-DD00-460D-8B97-D67958064098}" srcOrd="0" destOrd="0" presId="urn:microsoft.com/office/officeart/2008/layout/TitledPictureBlocks"/>
    <dgm:cxn modelId="{67C6D59E-6E83-4A40-997B-C22F8E4AE15A}" type="presParOf" srcId="{79893A88-7C4C-4ACA-B1E5-8F93CBC6C7FB}" destId="{70E8D7A5-3CFC-4DAB-8704-FDADDBDD8F23}" srcOrd="0" destOrd="0" presId="urn:microsoft.com/office/officeart/2008/layout/TitledPictureBlocks"/>
    <dgm:cxn modelId="{C8EC0660-DC8C-4AED-ADB1-9C926AEA7007}" type="presParOf" srcId="{70E8D7A5-3CFC-4DAB-8704-FDADDBDD8F23}" destId="{5780095D-08B6-4C0F-A59B-E1E95044A44E}" srcOrd="0" destOrd="0" presId="urn:microsoft.com/office/officeart/2008/layout/TitledPictureBlocks"/>
    <dgm:cxn modelId="{E3F824FD-4169-4533-BBAD-7F8C5161E650}" type="presParOf" srcId="{70E8D7A5-3CFC-4DAB-8704-FDADDBDD8F23}" destId="{C8F8B1AE-6310-4B47-9DC5-96484C698046}" srcOrd="1" destOrd="0" presId="urn:microsoft.com/office/officeart/2008/layout/TitledPictureBlocks"/>
    <dgm:cxn modelId="{ECBAEFD4-BB84-4ED3-A5B1-FA7446D48F1E}" type="presParOf" srcId="{70E8D7A5-3CFC-4DAB-8704-FDADDBDD8F23}" destId="{C4CA9F9F-4375-4549-A038-B65C49F413FB}" srcOrd="2" destOrd="0" presId="urn:microsoft.com/office/officeart/2008/layout/TitledPictureBlocks"/>
    <dgm:cxn modelId="{5A2145FE-5FF6-480D-92A7-D91D5F522E63}" type="presParOf" srcId="{79893A88-7C4C-4ACA-B1E5-8F93CBC6C7FB}" destId="{175C0EDC-B085-4634-90D8-6B94A528B2B7}" srcOrd="1" destOrd="0" presId="urn:microsoft.com/office/officeart/2008/layout/TitledPictureBlocks"/>
    <dgm:cxn modelId="{58752DDF-D5DF-464E-AEC1-60335FBEC1B6}" type="presParOf" srcId="{79893A88-7C4C-4ACA-B1E5-8F93CBC6C7FB}" destId="{935BB8EE-294A-4136-A4A3-62BC43081F67}" srcOrd="2" destOrd="0" presId="urn:microsoft.com/office/officeart/2008/layout/TitledPictureBlocks"/>
    <dgm:cxn modelId="{49E1E01C-1775-4236-9E93-CA9AF098F6E1}" type="presParOf" srcId="{935BB8EE-294A-4136-A4A3-62BC43081F67}" destId="{C8F15B61-15E1-4FD0-BE38-9D7B9875B166}" srcOrd="0" destOrd="0" presId="urn:microsoft.com/office/officeart/2008/layout/TitledPictureBlocks"/>
    <dgm:cxn modelId="{6C7C8254-7B21-46A2-BB16-F94B88213C7A}" type="presParOf" srcId="{935BB8EE-294A-4136-A4A3-62BC43081F67}" destId="{C8AC22D5-1ED0-4D85-B415-F814FFB20667}" srcOrd="1" destOrd="0" presId="urn:microsoft.com/office/officeart/2008/layout/TitledPictureBlocks"/>
    <dgm:cxn modelId="{AF1144F0-CDD8-4983-AE5F-29C65BBD8BDF}" type="presParOf" srcId="{935BB8EE-294A-4136-A4A3-62BC43081F67}" destId="{943D674E-DD00-460D-8B97-D67958064098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348A919-A15F-4104-9B4A-71A31784C601}" type="doc">
      <dgm:prSet loTypeId="urn:microsoft.com/office/officeart/2005/8/layout/radial2" loCatId="relationship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2D8A6F8B-21D9-45EF-9EDB-B58CE1D19C9A}">
      <dgm:prSet/>
      <dgm:spPr/>
      <dgm:t>
        <a:bodyPr/>
        <a:lstStyle/>
        <a:p>
          <a:pPr rtl="0"/>
          <a:r>
            <a:rPr lang="zh-TW" smtClean="0"/>
            <a:t>衛福部疾管署</a:t>
          </a:r>
          <a:endParaRPr lang="zh-TW"/>
        </a:p>
      </dgm:t>
    </dgm:pt>
    <dgm:pt modelId="{1AE3C195-DCBF-4ACE-AD2F-2A650A6C5778}" type="parTrans" cxnId="{665A248F-38FD-4AE3-9B3D-09830E40FA0D}">
      <dgm:prSet/>
      <dgm:spPr/>
      <dgm:t>
        <a:bodyPr/>
        <a:lstStyle/>
        <a:p>
          <a:endParaRPr lang="zh-TW" altLang="en-US"/>
        </a:p>
      </dgm:t>
    </dgm:pt>
    <dgm:pt modelId="{7539EBF9-3B4A-47EC-A54E-AAF00B0D703C}" type="sibTrans" cxnId="{665A248F-38FD-4AE3-9B3D-09830E40FA0D}">
      <dgm:prSet/>
      <dgm:spPr/>
      <dgm:t>
        <a:bodyPr/>
        <a:lstStyle/>
        <a:p>
          <a:endParaRPr lang="zh-TW" altLang="en-US"/>
        </a:p>
      </dgm:t>
    </dgm:pt>
    <dgm:pt modelId="{8BD0229E-FDD1-44FA-B812-3717A9329DED}">
      <dgm:prSet/>
      <dgm:spPr/>
      <dgm:t>
        <a:bodyPr/>
        <a:lstStyle/>
        <a:p>
          <a:pPr rtl="0"/>
          <a:r>
            <a:rPr lang="zh-TW" smtClean="0"/>
            <a:t>掌握最新疫情</a:t>
          </a:r>
          <a:endParaRPr lang="zh-TW"/>
        </a:p>
      </dgm:t>
    </dgm:pt>
    <dgm:pt modelId="{25C151B4-6107-416A-BB2B-38EE84524D70}" type="parTrans" cxnId="{C3A82EFE-64EC-4CEE-9D09-BDCB6EB8BE0F}">
      <dgm:prSet/>
      <dgm:spPr/>
      <dgm:t>
        <a:bodyPr/>
        <a:lstStyle/>
        <a:p>
          <a:endParaRPr lang="zh-TW" altLang="en-US"/>
        </a:p>
      </dgm:t>
    </dgm:pt>
    <dgm:pt modelId="{6780EA18-83C1-48E1-821D-9A381950E347}" type="sibTrans" cxnId="{C3A82EFE-64EC-4CEE-9D09-BDCB6EB8BE0F}">
      <dgm:prSet/>
      <dgm:spPr/>
      <dgm:t>
        <a:bodyPr/>
        <a:lstStyle/>
        <a:p>
          <a:endParaRPr lang="zh-TW" altLang="en-US"/>
        </a:p>
      </dgm:t>
    </dgm:pt>
    <dgm:pt modelId="{BCF776FE-33BC-43A1-93B5-45CFC080FAC7}">
      <dgm:prSet/>
      <dgm:spPr/>
      <dgm:t>
        <a:bodyPr/>
        <a:lstStyle/>
        <a:p>
          <a:pPr rtl="0"/>
          <a:r>
            <a:rPr lang="zh-TW" smtClean="0"/>
            <a:t>了解防疫議題</a:t>
          </a:r>
          <a:endParaRPr lang="zh-TW"/>
        </a:p>
      </dgm:t>
    </dgm:pt>
    <dgm:pt modelId="{F34AFF69-D125-40A0-880B-FA039BA6BB03}" type="parTrans" cxnId="{03F861A9-C707-418A-B08F-7890EFEFB490}">
      <dgm:prSet/>
      <dgm:spPr/>
      <dgm:t>
        <a:bodyPr/>
        <a:lstStyle/>
        <a:p>
          <a:endParaRPr lang="zh-TW" altLang="en-US"/>
        </a:p>
      </dgm:t>
    </dgm:pt>
    <dgm:pt modelId="{C7CBEF5B-C240-4830-85EF-E7A3DCFC97DC}" type="sibTrans" cxnId="{03F861A9-C707-418A-B08F-7890EFEFB490}">
      <dgm:prSet/>
      <dgm:spPr/>
      <dgm:t>
        <a:bodyPr/>
        <a:lstStyle/>
        <a:p>
          <a:endParaRPr lang="zh-TW" altLang="en-US"/>
        </a:p>
      </dgm:t>
    </dgm:pt>
    <dgm:pt modelId="{92488E41-1803-4340-9524-A4312CA74E55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0FA4F2E9-97C4-46AB-BFCF-CC01A369BCBE}" type="parTrans" cxnId="{2792BFEB-FAC7-47E0-9D6B-ECFC358C937F}">
      <dgm:prSet/>
      <dgm:spPr/>
      <dgm:t>
        <a:bodyPr/>
        <a:lstStyle/>
        <a:p>
          <a:endParaRPr lang="zh-TW" altLang="en-US"/>
        </a:p>
      </dgm:t>
    </dgm:pt>
    <dgm:pt modelId="{1AEB2F0B-C641-4B03-8922-C449345092A1}" type="sibTrans" cxnId="{2792BFEB-FAC7-47E0-9D6B-ECFC358C937F}">
      <dgm:prSet/>
      <dgm:spPr/>
      <dgm:t>
        <a:bodyPr/>
        <a:lstStyle/>
        <a:p>
          <a:endParaRPr lang="zh-TW" altLang="en-US"/>
        </a:p>
      </dgm:t>
    </dgm:pt>
    <dgm:pt modelId="{AB291645-D5E9-4588-9B9B-D875A010BF22}">
      <dgm:prSet/>
      <dgm:spPr/>
      <dgm:t>
        <a:bodyPr/>
        <a:lstStyle/>
        <a:p>
          <a:pPr rtl="0"/>
          <a:r>
            <a:rPr lang="zh-TW" smtClean="0"/>
            <a:t>你的防疫觀念正確嗎？</a:t>
          </a:r>
          <a:endParaRPr lang="zh-TW"/>
        </a:p>
      </dgm:t>
    </dgm:pt>
    <dgm:pt modelId="{B4154218-5AFD-41EE-9D23-FC0E9A362FA9}" type="parTrans" cxnId="{F911C824-C045-456D-82BC-B1951ADB5EF9}">
      <dgm:prSet/>
      <dgm:spPr/>
      <dgm:t>
        <a:bodyPr/>
        <a:lstStyle/>
        <a:p>
          <a:endParaRPr lang="zh-TW" altLang="en-US"/>
        </a:p>
      </dgm:t>
    </dgm:pt>
    <dgm:pt modelId="{5508063F-4123-4162-9C93-4CD6A710ACA7}" type="sibTrans" cxnId="{F911C824-C045-456D-82BC-B1951ADB5EF9}">
      <dgm:prSet/>
      <dgm:spPr/>
      <dgm:t>
        <a:bodyPr/>
        <a:lstStyle/>
        <a:p>
          <a:endParaRPr lang="zh-TW" altLang="en-US"/>
        </a:p>
      </dgm:t>
    </dgm:pt>
    <dgm:pt modelId="{0D9EFBB2-D260-4FDE-8889-7E5BA95863BD}">
      <dgm:prSet/>
      <dgm:spPr/>
      <dgm:t>
        <a:bodyPr/>
        <a:lstStyle/>
        <a:p>
          <a:pPr rtl="0"/>
          <a:r>
            <a:rPr lang="zh-TW" smtClean="0"/>
            <a:t>擊敗新冠病毒，健康久久！</a:t>
          </a:r>
          <a:endParaRPr lang="zh-TW"/>
        </a:p>
      </dgm:t>
    </dgm:pt>
    <dgm:pt modelId="{0A951470-026C-41DD-92EF-117898528279}" type="parTrans" cxnId="{D7E28723-C331-4F7C-B9DF-11774AC6E72B}">
      <dgm:prSet/>
      <dgm:spPr/>
      <dgm:t>
        <a:bodyPr/>
        <a:lstStyle/>
        <a:p>
          <a:endParaRPr lang="zh-TW" altLang="en-US"/>
        </a:p>
      </dgm:t>
    </dgm:pt>
    <dgm:pt modelId="{957C0653-88EB-465E-87CE-445F93A58EC3}" type="sibTrans" cxnId="{D7E28723-C331-4F7C-B9DF-11774AC6E72B}">
      <dgm:prSet/>
      <dgm:spPr/>
      <dgm:t>
        <a:bodyPr/>
        <a:lstStyle/>
        <a:p>
          <a:endParaRPr lang="zh-TW" altLang="en-US"/>
        </a:p>
      </dgm:t>
    </dgm:pt>
    <dgm:pt modelId="{EB36EA64-2ADC-4CAA-8F47-B327C932962F}">
      <dgm:prSet/>
      <dgm:spPr/>
      <dgm:t>
        <a:bodyPr/>
        <a:lstStyle/>
        <a:p>
          <a:r>
            <a:rPr lang="zh-TW" altLang="en-US" dirty="0" smtClean="0"/>
            <a:t>防疫影片</a:t>
          </a:r>
          <a:endParaRPr lang="zh-TW" altLang="en-US" dirty="0"/>
        </a:p>
      </dgm:t>
    </dgm:pt>
    <dgm:pt modelId="{8CAF344E-2A14-4B00-825E-92F3DEA6FA71}" type="parTrans" cxnId="{4E5D19EB-AA38-42F9-92A8-1A924B268ECB}">
      <dgm:prSet/>
      <dgm:spPr/>
      <dgm:t>
        <a:bodyPr/>
        <a:lstStyle/>
        <a:p>
          <a:endParaRPr lang="zh-TW" altLang="en-US"/>
        </a:p>
      </dgm:t>
    </dgm:pt>
    <dgm:pt modelId="{F97C97E5-8FAF-4D73-9058-344711C6E61C}" type="sibTrans" cxnId="{4E5D19EB-AA38-42F9-92A8-1A924B268ECB}">
      <dgm:prSet/>
      <dgm:spPr/>
      <dgm:t>
        <a:bodyPr/>
        <a:lstStyle/>
        <a:p>
          <a:endParaRPr lang="zh-TW" altLang="en-US"/>
        </a:p>
      </dgm:t>
    </dgm:pt>
    <dgm:pt modelId="{8F4F41EE-8E2F-4AF0-B574-C3FB64FD41B9}">
      <dgm:prSet/>
      <dgm:spPr/>
      <dgm:t>
        <a:bodyPr/>
        <a:lstStyle/>
        <a:p>
          <a:r>
            <a:rPr lang="zh-TW" altLang="en-US" dirty="0" smtClean="0"/>
            <a:t>觀賞防疫影片</a:t>
          </a:r>
          <a:endParaRPr lang="zh-TW" altLang="en-US" dirty="0"/>
        </a:p>
      </dgm:t>
    </dgm:pt>
    <dgm:pt modelId="{717EFA24-CB7D-469D-9D23-CF9BAB6816DB}" type="parTrans" cxnId="{4162803B-A166-4D1D-9078-3121E5AD1A09}">
      <dgm:prSet/>
      <dgm:spPr/>
      <dgm:t>
        <a:bodyPr/>
        <a:lstStyle/>
        <a:p>
          <a:endParaRPr lang="zh-TW" altLang="en-US"/>
        </a:p>
      </dgm:t>
    </dgm:pt>
    <dgm:pt modelId="{3E22B33C-2D75-413C-AFF3-FFA2BA383B6B}" type="sibTrans" cxnId="{4162803B-A166-4D1D-9078-3121E5AD1A09}">
      <dgm:prSet/>
      <dgm:spPr/>
      <dgm:t>
        <a:bodyPr/>
        <a:lstStyle/>
        <a:p>
          <a:endParaRPr lang="zh-TW" altLang="en-US"/>
        </a:p>
      </dgm:t>
    </dgm:pt>
    <dgm:pt modelId="{3D8BADEA-46A1-4444-B337-A75FC3235C31}">
      <dgm:prSet/>
      <dgm:spPr/>
      <dgm:t>
        <a:bodyPr/>
        <a:lstStyle/>
        <a:p>
          <a:r>
            <a:rPr lang="zh-TW" altLang="en-US" dirty="0" smtClean="0"/>
            <a:t>照顧自己，愛護家人！</a:t>
          </a:r>
          <a:endParaRPr lang="zh-TW" altLang="en-US" dirty="0"/>
        </a:p>
      </dgm:t>
    </dgm:pt>
    <dgm:pt modelId="{730020AF-626F-4004-82EE-4945AA93874B}" type="parTrans" cxnId="{41E60F58-FBCC-47B7-9444-9A845B9A8EFA}">
      <dgm:prSet/>
      <dgm:spPr/>
      <dgm:t>
        <a:bodyPr/>
        <a:lstStyle/>
        <a:p>
          <a:endParaRPr lang="zh-TW" altLang="en-US"/>
        </a:p>
      </dgm:t>
    </dgm:pt>
    <dgm:pt modelId="{C880F22E-FD9D-4B70-865C-7CFB66922FB7}" type="sibTrans" cxnId="{41E60F58-FBCC-47B7-9444-9A845B9A8EFA}">
      <dgm:prSet/>
      <dgm:spPr/>
      <dgm:t>
        <a:bodyPr/>
        <a:lstStyle/>
        <a:p>
          <a:endParaRPr lang="zh-TW" altLang="en-US"/>
        </a:p>
      </dgm:t>
    </dgm:pt>
    <dgm:pt modelId="{3C248120-BC93-4501-9E6A-C11AE457B361}" type="pres">
      <dgm:prSet presAssocID="{5348A919-A15F-4104-9B4A-71A31784C601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83EB24AC-F91D-4FDA-ACAA-58BBB98BF535}" type="pres">
      <dgm:prSet presAssocID="{5348A919-A15F-4104-9B4A-71A31784C601}" presName="cycle" presStyleCnt="0"/>
      <dgm:spPr/>
    </dgm:pt>
    <dgm:pt modelId="{BFBE9661-EB2D-4ABF-B45B-918480C75367}" type="pres">
      <dgm:prSet presAssocID="{5348A919-A15F-4104-9B4A-71A31784C601}" presName="centerShape" presStyleCnt="0"/>
      <dgm:spPr/>
    </dgm:pt>
    <dgm:pt modelId="{59C29381-EA51-4850-BB9E-C853208CCC87}" type="pres">
      <dgm:prSet presAssocID="{5348A919-A15F-4104-9B4A-71A31784C601}" presName="connSite" presStyleLbl="node1" presStyleIdx="0" presStyleCnt="4"/>
      <dgm:spPr/>
    </dgm:pt>
    <dgm:pt modelId="{767EC6E6-7C65-43ED-AECE-B5FB4C720FCA}" type="pres">
      <dgm:prSet presAssocID="{5348A919-A15F-4104-9B4A-71A31784C601}" presName="visible" presStyleLbl="node1" presStyleIdx="0" presStyleCnt="4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6D7AE778-E810-4C3C-90B5-E4BAE29F4874}" type="pres">
      <dgm:prSet presAssocID="{1AE3C195-DCBF-4ACE-AD2F-2A650A6C5778}" presName="Name25" presStyleLbl="parChTrans1D1" presStyleIdx="0" presStyleCnt="3"/>
      <dgm:spPr/>
    </dgm:pt>
    <dgm:pt modelId="{6F802167-7037-45CB-BBA0-9657A7FF5F80}" type="pres">
      <dgm:prSet presAssocID="{2D8A6F8B-21D9-45EF-9EDB-B58CE1D19C9A}" presName="node" presStyleCnt="0"/>
      <dgm:spPr/>
    </dgm:pt>
    <dgm:pt modelId="{7BC5F271-0CFC-4173-BF23-6BD262C66DE7}" type="pres">
      <dgm:prSet presAssocID="{2D8A6F8B-21D9-45EF-9EDB-B58CE1D19C9A}" presName="parentNode" presStyleLbl="node1" presStyleIdx="1" presStyleCnt="4">
        <dgm:presLayoutVars>
          <dgm:chMax val="1"/>
          <dgm:bulletEnabled val="1"/>
        </dgm:presLayoutVars>
      </dgm:prSet>
      <dgm:spPr/>
    </dgm:pt>
    <dgm:pt modelId="{96EB2EEE-8AF8-41C4-8D26-6F0D3A2ED10A}" type="pres">
      <dgm:prSet presAssocID="{2D8A6F8B-21D9-45EF-9EDB-B58CE1D19C9A}" presName="childNode" presStyleLbl="revTx" presStyleIdx="0" presStyleCnt="3">
        <dgm:presLayoutVars>
          <dgm:bulletEnabled val="1"/>
        </dgm:presLayoutVars>
      </dgm:prSet>
      <dgm:spPr/>
    </dgm:pt>
    <dgm:pt modelId="{085B1DAA-D9A7-4A03-AB24-A1BFE26D2FDC}" type="pres">
      <dgm:prSet presAssocID="{0FA4F2E9-97C4-46AB-BFCF-CC01A369BCBE}" presName="Name25" presStyleLbl="parChTrans1D1" presStyleIdx="1" presStyleCnt="3"/>
      <dgm:spPr/>
    </dgm:pt>
    <dgm:pt modelId="{1F6A7D97-55CA-4818-B858-5A02D0E76AC8}" type="pres">
      <dgm:prSet presAssocID="{92488E41-1803-4340-9524-A4312CA74E55}" presName="node" presStyleCnt="0"/>
      <dgm:spPr/>
    </dgm:pt>
    <dgm:pt modelId="{A0DEB914-D2C1-4653-B7B9-66BC917A059A}" type="pres">
      <dgm:prSet presAssocID="{92488E41-1803-4340-9524-A4312CA74E55}" presName="parentNode" presStyleLbl="node1" presStyleIdx="2" presStyleCnt="4">
        <dgm:presLayoutVars>
          <dgm:chMax val="1"/>
          <dgm:bulletEnabled val="1"/>
        </dgm:presLayoutVars>
      </dgm:prSet>
      <dgm:spPr/>
    </dgm:pt>
    <dgm:pt modelId="{EA3D2644-37E7-4617-B562-9D238932A10C}" type="pres">
      <dgm:prSet presAssocID="{92488E41-1803-4340-9524-A4312CA74E55}" presName="childNode" presStyleLbl="revTx" presStyleIdx="1" presStyleCnt="3">
        <dgm:presLayoutVars>
          <dgm:bulletEnabled val="1"/>
        </dgm:presLayoutVars>
      </dgm:prSet>
      <dgm:spPr/>
    </dgm:pt>
    <dgm:pt modelId="{5B7C31B2-9B29-4328-B153-E6E955A23D48}" type="pres">
      <dgm:prSet presAssocID="{8CAF344E-2A14-4B00-825E-92F3DEA6FA71}" presName="Name25" presStyleLbl="parChTrans1D1" presStyleIdx="2" presStyleCnt="3"/>
      <dgm:spPr/>
    </dgm:pt>
    <dgm:pt modelId="{C8EA876A-E24D-4E49-831E-4D07C61B5F69}" type="pres">
      <dgm:prSet presAssocID="{EB36EA64-2ADC-4CAA-8F47-B327C932962F}" presName="node" presStyleCnt="0"/>
      <dgm:spPr/>
    </dgm:pt>
    <dgm:pt modelId="{568D22F4-53C3-4795-A6D9-8BC3CD2D55A7}" type="pres">
      <dgm:prSet presAssocID="{EB36EA64-2ADC-4CAA-8F47-B327C932962F}" presName="parentNode" presStyleLbl="node1" presStyleIdx="3" presStyleCnt="4">
        <dgm:presLayoutVars>
          <dgm:chMax val="1"/>
          <dgm:bulletEnabled val="1"/>
        </dgm:presLayoutVars>
      </dgm:prSet>
      <dgm:spPr/>
    </dgm:pt>
    <dgm:pt modelId="{CFD68A43-61DB-437F-9BBF-0BE89B6157BB}" type="pres">
      <dgm:prSet presAssocID="{EB36EA64-2ADC-4CAA-8F47-B327C932962F}" presName="childNode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FB657FFE-1D8B-4B6A-9D98-47CE2F9672AF}" type="presOf" srcId="{5348A919-A15F-4104-9B4A-71A31784C601}" destId="{3C248120-BC93-4501-9E6A-C11AE457B361}" srcOrd="0" destOrd="0" presId="urn:microsoft.com/office/officeart/2005/8/layout/radial2"/>
    <dgm:cxn modelId="{1BBE7796-C6D8-44F9-8965-BA1FD2CBBCD5}" type="presOf" srcId="{92488E41-1803-4340-9524-A4312CA74E55}" destId="{A0DEB914-D2C1-4653-B7B9-66BC917A059A}" srcOrd="0" destOrd="0" presId="urn:microsoft.com/office/officeart/2005/8/layout/radial2"/>
    <dgm:cxn modelId="{4A594B17-0926-48D1-AC05-EA72B8402FF9}" type="presOf" srcId="{1AE3C195-DCBF-4ACE-AD2F-2A650A6C5778}" destId="{6D7AE778-E810-4C3C-90B5-E4BAE29F4874}" srcOrd="0" destOrd="0" presId="urn:microsoft.com/office/officeart/2005/8/layout/radial2"/>
    <dgm:cxn modelId="{D7E28723-C331-4F7C-B9DF-11774AC6E72B}" srcId="{92488E41-1803-4340-9524-A4312CA74E55}" destId="{0D9EFBB2-D260-4FDE-8889-7E5BA95863BD}" srcOrd="1" destOrd="0" parTransId="{0A951470-026C-41DD-92EF-117898528279}" sibTransId="{957C0653-88EB-465E-87CE-445F93A58EC3}"/>
    <dgm:cxn modelId="{4B00DD2A-39E4-4A7C-A6C2-8B3319C92F4A}" type="presOf" srcId="{8F4F41EE-8E2F-4AF0-B574-C3FB64FD41B9}" destId="{CFD68A43-61DB-437F-9BBF-0BE89B6157BB}" srcOrd="0" destOrd="0" presId="urn:microsoft.com/office/officeart/2005/8/layout/radial2"/>
    <dgm:cxn modelId="{01897F65-06EF-4134-B89D-E4D3D296F36B}" type="presOf" srcId="{3D8BADEA-46A1-4444-B337-A75FC3235C31}" destId="{CFD68A43-61DB-437F-9BBF-0BE89B6157BB}" srcOrd="0" destOrd="1" presId="urn:microsoft.com/office/officeart/2005/8/layout/radial2"/>
    <dgm:cxn modelId="{01CCAD38-DE66-4971-BDDF-9F5251A7D1F3}" type="presOf" srcId="{0FA4F2E9-97C4-46AB-BFCF-CC01A369BCBE}" destId="{085B1DAA-D9A7-4A03-AB24-A1BFE26D2FDC}" srcOrd="0" destOrd="0" presId="urn:microsoft.com/office/officeart/2005/8/layout/radial2"/>
    <dgm:cxn modelId="{4E5D19EB-AA38-42F9-92A8-1A924B268ECB}" srcId="{5348A919-A15F-4104-9B4A-71A31784C601}" destId="{EB36EA64-2ADC-4CAA-8F47-B327C932962F}" srcOrd="2" destOrd="0" parTransId="{8CAF344E-2A14-4B00-825E-92F3DEA6FA71}" sibTransId="{F97C97E5-8FAF-4D73-9058-344711C6E61C}"/>
    <dgm:cxn modelId="{BF62B6E5-EE68-4F39-8DC4-AFCAD30C4B89}" type="presOf" srcId="{2D8A6F8B-21D9-45EF-9EDB-B58CE1D19C9A}" destId="{7BC5F271-0CFC-4173-BF23-6BD262C66DE7}" srcOrd="0" destOrd="0" presId="urn:microsoft.com/office/officeart/2005/8/layout/radial2"/>
    <dgm:cxn modelId="{665A248F-38FD-4AE3-9B3D-09830E40FA0D}" srcId="{5348A919-A15F-4104-9B4A-71A31784C601}" destId="{2D8A6F8B-21D9-45EF-9EDB-B58CE1D19C9A}" srcOrd="0" destOrd="0" parTransId="{1AE3C195-DCBF-4ACE-AD2F-2A650A6C5778}" sibTransId="{7539EBF9-3B4A-47EC-A54E-AAF00B0D703C}"/>
    <dgm:cxn modelId="{8EE35510-7FA1-4F3B-9B7E-A3B5E3D54137}" type="presOf" srcId="{BCF776FE-33BC-43A1-93B5-45CFC080FAC7}" destId="{96EB2EEE-8AF8-41C4-8D26-6F0D3A2ED10A}" srcOrd="0" destOrd="1" presId="urn:microsoft.com/office/officeart/2005/8/layout/radial2"/>
    <dgm:cxn modelId="{031EBBA5-27F6-4938-99A8-C3EF2A10A20D}" type="presOf" srcId="{EB36EA64-2ADC-4CAA-8F47-B327C932962F}" destId="{568D22F4-53C3-4795-A6D9-8BC3CD2D55A7}" srcOrd="0" destOrd="0" presId="urn:microsoft.com/office/officeart/2005/8/layout/radial2"/>
    <dgm:cxn modelId="{4162803B-A166-4D1D-9078-3121E5AD1A09}" srcId="{EB36EA64-2ADC-4CAA-8F47-B327C932962F}" destId="{8F4F41EE-8E2F-4AF0-B574-C3FB64FD41B9}" srcOrd="0" destOrd="0" parTransId="{717EFA24-CB7D-469D-9D23-CF9BAB6816DB}" sibTransId="{3E22B33C-2D75-413C-AFF3-FFA2BA383B6B}"/>
    <dgm:cxn modelId="{F911C824-C045-456D-82BC-B1951ADB5EF9}" srcId="{92488E41-1803-4340-9524-A4312CA74E55}" destId="{AB291645-D5E9-4588-9B9B-D875A010BF22}" srcOrd="0" destOrd="0" parTransId="{B4154218-5AFD-41EE-9D23-FC0E9A362FA9}" sibTransId="{5508063F-4123-4162-9C93-4CD6A710ACA7}"/>
    <dgm:cxn modelId="{A8F3E4B0-E5C6-45EF-9407-3E4A17967DB4}" type="presOf" srcId="{8CAF344E-2A14-4B00-825E-92F3DEA6FA71}" destId="{5B7C31B2-9B29-4328-B153-E6E955A23D48}" srcOrd="0" destOrd="0" presId="urn:microsoft.com/office/officeart/2005/8/layout/radial2"/>
    <dgm:cxn modelId="{41E60F58-FBCC-47B7-9444-9A845B9A8EFA}" srcId="{EB36EA64-2ADC-4CAA-8F47-B327C932962F}" destId="{3D8BADEA-46A1-4444-B337-A75FC3235C31}" srcOrd="1" destOrd="0" parTransId="{730020AF-626F-4004-82EE-4945AA93874B}" sibTransId="{C880F22E-FD9D-4B70-865C-7CFB66922FB7}"/>
    <dgm:cxn modelId="{C3A82EFE-64EC-4CEE-9D09-BDCB6EB8BE0F}" srcId="{2D8A6F8B-21D9-45EF-9EDB-B58CE1D19C9A}" destId="{8BD0229E-FDD1-44FA-B812-3717A9329DED}" srcOrd="0" destOrd="0" parTransId="{25C151B4-6107-416A-BB2B-38EE84524D70}" sibTransId="{6780EA18-83C1-48E1-821D-9A381950E347}"/>
    <dgm:cxn modelId="{2792BFEB-FAC7-47E0-9D6B-ECFC358C937F}" srcId="{5348A919-A15F-4104-9B4A-71A31784C601}" destId="{92488E41-1803-4340-9524-A4312CA74E55}" srcOrd="1" destOrd="0" parTransId="{0FA4F2E9-97C4-46AB-BFCF-CC01A369BCBE}" sibTransId="{1AEB2F0B-C641-4B03-8922-C449345092A1}"/>
    <dgm:cxn modelId="{A27963DB-9118-4B47-BF58-DAAFB4207DCA}" type="presOf" srcId="{AB291645-D5E9-4588-9B9B-D875A010BF22}" destId="{EA3D2644-37E7-4617-B562-9D238932A10C}" srcOrd="0" destOrd="0" presId="urn:microsoft.com/office/officeart/2005/8/layout/radial2"/>
    <dgm:cxn modelId="{9465ED75-4B40-4997-BE2D-A7CB497DC152}" type="presOf" srcId="{8BD0229E-FDD1-44FA-B812-3717A9329DED}" destId="{96EB2EEE-8AF8-41C4-8D26-6F0D3A2ED10A}" srcOrd="0" destOrd="0" presId="urn:microsoft.com/office/officeart/2005/8/layout/radial2"/>
    <dgm:cxn modelId="{03F861A9-C707-418A-B08F-7890EFEFB490}" srcId="{2D8A6F8B-21D9-45EF-9EDB-B58CE1D19C9A}" destId="{BCF776FE-33BC-43A1-93B5-45CFC080FAC7}" srcOrd="1" destOrd="0" parTransId="{F34AFF69-D125-40A0-880B-FA039BA6BB03}" sibTransId="{C7CBEF5B-C240-4830-85EF-E7A3DCFC97DC}"/>
    <dgm:cxn modelId="{A56DC7D4-7F42-4384-B63E-0D681152FE34}" type="presOf" srcId="{0D9EFBB2-D260-4FDE-8889-7E5BA95863BD}" destId="{EA3D2644-37E7-4617-B562-9D238932A10C}" srcOrd="0" destOrd="1" presId="urn:microsoft.com/office/officeart/2005/8/layout/radial2"/>
    <dgm:cxn modelId="{09CC8423-C7FF-4127-8383-C2A30650C897}" type="presParOf" srcId="{3C248120-BC93-4501-9E6A-C11AE457B361}" destId="{83EB24AC-F91D-4FDA-ACAA-58BBB98BF535}" srcOrd="0" destOrd="0" presId="urn:microsoft.com/office/officeart/2005/8/layout/radial2"/>
    <dgm:cxn modelId="{650F641E-8A45-456F-A5E3-276A40514F2B}" type="presParOf" srcId="{83EB24AC-F91D-4FDA-ACAA-58BBB98BF535}" destId="{BFBE9661-EB2D-4ABF-B45B-918480C75367}" srcOrd="0" destOrd="0" presId="urn:microsoft.com/office/officeart/2005/8/layout/radial2"/>
    <dgm:cxn modelId="{29F393A6-8C2C-4F76-B4D7-F4AC6DA0888E}" type="presParOf" srcId="{BFBE9661-EB2D-4ABF-B45B-918480C75367}" destId="{59C29381-EA51-4850-BB9E-C853208CCC87}" srcOrd="0" destOrd="0" presId="urn:microsoft.com/office/officeart/2005/8/layout/radial2"/>
    <dgm:cxn modelId="{E813CAF6-B8AF-4DDE-B2F5-B888EE30B7DA}" type="presParOf" srcId="{BFBE9661-EB2D-4ABF-B45B-918480C75367}" destId="{767EC6E6-7C65-43ED-AECE-B5FB4C720FCA}" srcOrd="1" destOrd="0" presId="urn:microsoft.com/office/officeart/2005/8/layout/radial2"/>
    <dgm:cxn modelId="{E609F501-5FD2-4B83-BC95-B4BA74A796CC}" type="presParOf" srcId="{83EB24AC-F91D-4FDA-ACAA-58BBB98BF535}" destId="{6D7AE778-E810-4C3C-90B5-E4BAE29F4874}" srcOrd="1" destOrd="0" presId="urn:microsoft.com/office/officeart/2005/8/layout/radial2"/>
    <dgm:cxn modelId="{E4B0FF6C-5849-4203-BE7D-3664350F17BE}" type="presParOf" srcId="{83EB24AC-F91D-4FDA-ACAA-58BBB98BF535}" destId="{6F802167-7037-45CB-BBA0-9657A7FF5F80}" srcOrd="2" destOrd="0" presId="urn:microsoft.com/office/officeart/2005/8/layout/radial2"/>
    <dgm:cxn modelId="{5B244DD1-B209-421F-B3F1-EB3E011FEE1A}" type="presParOf" srcId="{6F802167-7037-45CB-BBA0-9657A7FF5F80}" destId="{7BC5F271-0CFC-4173-BF23-6BD262C66DE7}" srcOrd="0" destOrd="0" presId="urn:microsoft.com/office/officeart/2005/8/layout/radial2"/>
    <dgm:cxn modelId="{127FCB50-7062-4426-BD37-EEE491BECF1E}" type="presParOf" srcId="{6F802167-7037-45CB-BBA0-9657A7FF5F80}" destId="{96EB2EEE-8AF8-41C4-8D26-6F0D3A2ED10A}" srcOrd="1" destOrd="0" presId="urn:microsoft.com/office/officeart/2005/8/layout/radial2"/>
    <dgm:cxn modelId="{9A9EAF1C-9B9C-4EA1-8893-17AAF1E8B4F0}" type="presParOf" srcId="{83EB24AC-F91D-4FDA-ACAA-58BBB98BF535}" destId="{085B1DAA-D9A7-4A03-AB24-A1BFE26D2FDC}" srcOrd="3" destOrd="0" presId="urn:microsoft.com/office/officeart/2005/8/layout/radial2"/>
    <dgm:cxn modelId="{D02D87E3-17B2-47ED-9097-927F97739BEB}" type="presParOf" srcId="{83EB24AC-F91D-4FDA-ACAA-58BBB98BF535}" destId="{1F6A7D97-55CA-4818-B858-5A02D0E76AC8}" srcOrd="4" destOrd="0" presId="urn:microsoft.com/office/officeart/2005/8/layout/radial2"/>
    <dgm:cxn modelId="{41D5D654-52C5-46E3-9C14-AC404E8CC357}" type="presParOf" srcId="{1F6A7D97-55CA-4818-B858-5A02D0E76AC8}" destId="{A0DEB914-D2C1-4653-B7B9-66BC917A059A}" srcOrd="0" destOrd="0" presId="urn:microsoft.com/office/officeart/2005/8/layout/radial2"/>
    <dgm:cxn modelId="{28330D60-1E21-4F33-893C-AA220F787181}" type="presParOf" srcId="{1F6A7D97-55CA-4818-B858-5A02D0E76AC8}" destId="{EA3D2644-37E7-4617-B562-9D238932A10C}" srcOrd="1" destOrd="0" presId="urn:microsoft.com/office/officeart/2005/8/layout/radial2"/>
    <dgm:cxn modelId="{4B6CA8B9-AE3D-43CA-88E7-FB3AA37EF52B}" type="presParOf" srcId="{83EB24AC-F91D-4FDA-ACAA-58BBB98BF535}" destId="{5B7C31B2-9B29-4328-B153-E6E955A23D48}" srcOrd="5" destOrd="0" presId="urn:microsoft.com/office/officeart/2005/8/layout/radial2"/>
    <dgm:cxn modelId="{339C2A21-11FE-4C28-ADA3-C68AC55876D3}" type="presParOf" srcId="{83EB24AC-F91D-4FDA-ACAA-58BBB98BF535}" destId="{C8EA876A-E24D-4E49-831E-4D07C61B5F69}" srcOrd="6" destOrd="0" presId="urn:microsoft.com/office/officeart/2005/8/layout/radial2"/>
    <dgm:cxn modelId="{CC3C8D7D-D6A7-4383-A093-029C6BC09253}" type="presParOf" srcId="{C8EA876A-E24D-4E49-831E-4D07C61B5F69}" destId="{568D22F4-53C3-4795-A6D9-8BC3CD2D55A7}" srcOrd="0" destOrd="0" presId="urn:microsoft.com/office/officeart/2005/8/layout/radial2"/>
    <dgm:cxn modelId="{45827CE0-0400-4013-8446-475671C5C0C1}" type="presParOf" srcId="{C8EA876A-E24D-4E49-831E-4D07C61B5F69}" destId="{CFD68A43-61DB-437F-9BBF-0BE89B6157BB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D2B27A-1CAB-4535-A441-583EE062AF0F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1918" y="1810385"/>
        <a:ext cx="2011188" cy="1810385"/>
      </dsp:txXfrm>
    </dsp:sp>
    <dsp:sp modelId="{3CCFD80E-E08A-4823-8268-74E952E0118B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174AF8F4-9950-4354-9543-04DED3BB678A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1488257"/>
                <a:satOff val="8966"/>
                <a:lumOff val="719"/>
                <a:alphaOff val="0"/>
                <a:tint val="50000"/>
                <a:satMod val="300000"/>
              </a:schemeClr>
            </a:gs>
            <a:gs pos="35000">
              <a:schemeClr val="accent4">
                <a:hueOff val="-1488257"/>
                <a:satOff val="8966"/>
                <a:lumOff val="719"/>
                <a:alphaOff val="0"/>
                <a:tint val="37000"/>
                <a:satMod val="300000"/>
              </a:schemeClr>
            </a:gs>
            <a:gs pos="100000">
              <a:schemeClr val="accent4">
                <a:hueOff val="-1488257"/>
                <a:satOff val="8966"/>
                <a:lumOff val="719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810385"/>
        <a:ext cx="2011188" cy="1810385"/>
      </dsp:txXfrm>
    </dsp:sp>
    <dsp:sp modelId="{E1EFA8AF-89F8-494C-BB51-A02DD1115097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82651048-6301-40E1-9F98-5D558B9C1652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2976513"/>
                <a:satOff val="17933"/>
                <a:lumOff val="1437"/>
                <a:alphaOff val="0"/>
                <a:tint val="50000"/>
                <a:satMod val="300000"/>
              </a:schemeClr>
            </a:gs>
            <a:gs pos="35000">
              <a:schemeClr val="accent4">
                <a:hueOff val="-2976513"/>
                <a:satOff val="17933"/>
                <a:lumOff val="1437"/>
                <a:alphaOff val="0"/>
                <a:tint val="37000"/>
                <a:satMod val="300000"/>
              </a:schemeClr>
            </a:gs>
            <a:gs pos="100000">
              <a:schemeClr val="accent4">
                <a:hueOff val="-2976513"/>
                <a:satOff val="17933"/>
                <a:lumOff val="1437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F4F9A5A6-EDE1-4F07-8BE1-A7D170E611E1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ABD61F72-43CA-4BD2-AA14-56B28160A5D9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tint val="50000"/>
                <a:satMod val="300000"/>
              </a:schemeClr>
            </a:gs>
            <a:gs pos="35000">
              <a:schemeClr val="accent4">
                <a:hueOff val="-4464770"/>
                <a:satOff val="26899"/>
                <a:lumOff val="2156"/>
                <a:alphaOff val="0"/>
                <a:tint val="37000"/>
                <a:satMod val="30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F63CE92B-CBAF-4196-A1BD-0C5EBB6E191F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A3543D05-CB37-4C78-8227-8B1710DF7822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gradFill rotWithShape="0">
          <a:gsLst>
            <a:gs pos="0">
              <a:schemeClr val="accent4">
                <a:tint val="4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tint val="4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tint val="4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F8B1AE-6310-4B47-9DC5-96484C698046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C4CA9F9F-4375-4549-A038-B65C49F413FB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大約</a:t>
          </a:r>
          <a:r>
            <a:rPr lang="en-US" sz="2500" kern="1200" smtClean="0"/>
            <a:t>3</a:t>
          </a:r>
          <a:r>
            <a:rPr lang="zh-TW" sz="2500" kern="1200" smtClean="0"/>
            <a:t>個步伐</a:t>
          </a:r>
          <a:endParaRPr lang="zh-TW" sz="2500" kern="1200"/>
        </a:p>
      </dsp:txBody>
      <dsp:txXfrm>
        <a:off x="2530540" y="1659838"/>
        <a:ext cx="1279639" cy="1335100"/>
      </dsp:txXfrm>
    </dsp:sp>
    <dsp:sp modelId="{5780095D-08B6-4C0F-A59B-E1E95044A44E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dirty="0" smtClean="0"/>
            <a:t>室外至少</a:t>
          </a:r>
          <a:r>
            <a:rPr lang="en-US" sz="1800" kern="1200" dirty="0" smtClean="0"/>
            <a:t>1</a:t>
          </a:r>
          <a:r>
            <a:rPr lang="zh-TW" sz="1800" kern="1200" dirty="0" smtClean="0"/>
            <a:t>公尺</a:t>
          </a:r>
          <a:endParaRPr lang="zh-TW" sz="1800" kern="1200" dirty="0"/>
        </a:p>
      </dsp:txBody>
      <dsp:txXfrm>
        <a:off x="5925" y="817031"/>
        <a:ext cx="2866518" cy="418227"/>
      </dsp:txXfrm>
    </dsp:sp>
    <dsp:sp modelId="{C8AC22D5-1ED0-4D85-B415-F814FFB20667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943D674E-DD00-460D-8B97-D67958064098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-4464770"/>
              <a:satOff val="26899"/>
              <a:lumOff val="2156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大約手臂的兩倍長</a:t>
          </a:r>
          <a:endParaRPr lang="zh-TW" sz="2500" kern="1200"/>
        </a:p>
      </dsp:txBody>
      <dsp:txXfrm>
        <a:off x="6904223" y="1659838"/>
        <a:ext cx="1279639" cy="1335100"/>
      </dsp:txXfrm>
    </dsp:sp>
    <dsp:sp modelId="{C8F15B61-15E1-4FD0-BE38-9D7B9875B166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tint val="50000"/>
                <a:satMod val="300000"/>
              </a:schemeClr>
            </a:gs>
            <a:gs pos="35000">
              <a:schemeClr val="accent4">
                <a:hueOff val="-4464770"/>
                <a:satOff val="26899"/>
                <a:lumOff val="2156"/>
                <a:alphaOff val="0"/>
                <a:tint val="37000"/>
                <a:satMod val="30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室內至少</a:t>
          </a:r>
          <a:r>
            <a:rPr lang="en-US" sz="1800" kern="1200" smtClean="0"/>
            <a:t>1.5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7C31B2-9B29-4328-B153-E6E955A23D48}">
      <dsp:nvSpPr>
        <dsp:cNvPr id="0" name=""/>
        <dsp:cNvSpPr/>
      </dsp:nvSpPr>
      <dsp:spPr>
        <a:xfrm rot="2562158">
          <a:off x="2871322" y="3173733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85B1DAA-D9A7-4A03-AB24-A1BFE26D2FDC}">
      <dsp:nvSpPr>
        <dsp:cNvPr id="0" name=""/>
        <dsp:cNvSpPr/>
      </dsp:nvSpPr>
      <dsp:spPr>
        <a:xfrm>
          <a:off x="2962150" y="2239207"/>
          <a:ext cx="761807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761807" y="23774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7AE778-E810-4C3C-90B5-E4BAE29F4874}">
      <dsp:nvSpPr>
        <dsp:cNvPr id="0" name=""/>
        <dsp:cNvSpPr/>
      </dsp:nvSpPr>
      <dsp:spPr>
        <a:xfrm rot="19037842">
          <a:off x="2871322" y="1304680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67EC6E6-7C65-43ED-AECE-B5FB4C720FCA}">
      <dsp:nvSpPr>
        <dsp:cNvPr id="0" name=""/>
        <dsp:cNvSpPr/>
      </dsp:nvSpPr>
      <dsp:spPr>
        <a:xfrm>
          <a:off x="1114307" y="1176015"/>
          <a:ext cx="2173932" cy="217393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7BC5F271-0CFC-4173-BF23-6BD262C66DE7}">
      <dsp:nvSpPr>
        <dsp:cNvPr id="0" name=""/>
        <dsp:cNvSpPr/>
      </dsp:nvSpPr>
      <dsp:spPr>
        <a:xfrm>
          <a:off x="3292780" y="1626"/>
          <a:ext cx="1304359" cy="1304359"/>
        </a:xfrm>
        <a:prstGeom prst="ellipse">
          <a:avLst/>
        </a:prstGeom>
        <a:gradFill rotWithShape="0">
          <a:gsLst>
            <a:gs pos="0">
              <a:schemeClr val="accent4">
                <a:hueOff val="-1488257"/>
                <a:satOff val="8966"/>
                <a:lumOff val="719"/>
                <a:alphaOff val="0"/>
                <a:tint val="50000"/>
                <a:satMod val="300000"/>
              </a:schemeClr>
            </a:gs>
            <a:gs pos="35000">
              <a:schemeClr val="accent4">
                <a:hueOff val="-1488257"/>
                <a:satOff val="8966"/>
                <a:lumOff val="719"/>
                <a:alphaOff val="0"/>
                <a:tint val="37000"/>
                <a:satMod val="300000"/>
              </a:schemeClr>
            </a:gs>
            <a:gs pos="100000">
              <a:schemeClr val="accent4">
                <a:hueOff val="-1488257"/>
                <a:satOff val="8966"/>
                <a:lumOff val="719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smtClean="0"/>
            <a:t>衛福部疾管署</a:t>
          </a:r>
          <a:endParaRPr lang="zh-TW" sz="2300" kern="1200"/>
        </a:p>
      </dsp:txBody>
      <dsp:txXfrm>
        <a:off x="3483799" y="192645"/>
        <a:ext cx="922321" cy="922321"/>
      </dsp:txXfrm>
    </dsp:sp>
    <dsp:sp modelId="{96EB2EEE-8AF8-41C4-8D26-6F0D3A2ED10A}">
      <dsp:nvSpPr>
        <dsp:cNvPr id="0" name=""/>
        <dsp:cNvSpPr/>
      </dsp:nvSpPr>
      <dsp:spPr>
        <a:xfrm>
          <a:off x="4727575" y="1626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掌握最新疫情</a:t>
          </a:r>
          <a:endParaRPr lang="zh-TW" sz="20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了解防疫議題</a:t>
          </a:r>
          <a:endParaRPr lang="zh-TW" sz="2000" kern="1200"/>
        </a:p>
      </dsp:txBody>
      <dsp:txXfrm>
        <a:off x="4727575" y="1626"/>
        <a:ext cx="1956539" cy="1304359"/>
      </dsp:txXfrm>
    </dsp:sp>
    <dsp:sp modelId="{A0DEB914-D2C1-4653-B7B9-66BC917A059A}">
      <dsp:nvSpPr>
        <dsp:cNvPr id="0" name=""/>
        <dsp:cNvSpPr/>
      </dsp:nvSpPr>
      <dsp:spPr>
        <a:xfrm>
          <a:off x="3723957" y="1610801"/>
          <a:ext cx="1304359" cy="1304359"/>
        </a:xfrm>
        <a:prstGeom prst="ellipse">
          <a:avLst/>
        </a:prstGeom>
        <a:gradFill rotWithShape="0">
          <a:gsLst>
            <a:gs pos="0">
              <a:schemeClr val="accent4">
                <a:hueOff val="-2976513"/>
                <a:satOff val="17933"/>
                <a:lumOff val="1437"/>
                <a:alphaOff val="0"/>
                <a:tint val="50000"/>
                <a:satMod val="300000"/>
              </a:schemeClr>
            </a:gs>
            <a:gs pos="35000">
              <a:schemeClr val="accent4">
                <a:hueOff val="-2976513"/>
                <a:satOff val="17933"/>
                <a:lumOff val="1437"/>
                <a:alphaOff val="0"/>
                <a:tint val="37000"/>
                <a:satMod val="300000"/>
              </a:schemeClr>
            </a:gs>
            <a:gs pos="100000">
              <a:schemeClr val="accent4">
                <a:hueOff val="-2976513"/>
                <a:satOff val="17933"/>
                <a:lumOff val="1437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/>
            <a:t>防疫小測驗</a:t>
          </a:r>
          <a:endParaRPr lang="zh-TW" sz="2300" kern="1200" dirty="0"/>
        </a:p>
      </dsp:txBody>
      <dsp:txXfrm>
        <a:off x="3914976" y="1801820"/>
        <a:ext cx="922321" cy="922321"/>
      </dsp:txXfrm>
    </dsp:sp>
    <dsp:sp modelId="{EA3D2644-37E7-4617-B562-9D238932A10C}">
      <dsp:nvSpPr>
        <dsp:cNvPr id="0" name=""/>
        <dsp:cNvSpPr/>
      </dsp:nvSpPr>
      <dsp:spPr>
        <a:xfrm>
          <a:off x="5158753" y="1610801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你的防疫觀念正確嗎？</a:t>
          </a:r>
          <a:endParaRPr lang="zh-TW" sz="20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擊敗新冠病毒，健康久久！</a:t>
          </a:r>
          <a:endParaRPr lang="zh-TW" sz="2000" kern="1200"/>
        </a:p>
      </dsp:txBody>
      <dsp:txXfrm>
        <a:off x="5158753" y="1610801"/>
        <a:ext cx="1956539" cy="1304359"/>
      </dsp:txXfrm>
    </dsp:sp>
    <dsp:sp modelId="{568D22F4-53C3-4795-A6D9-8BC3CD2D55A7}">
      <dsp:nvSpPr>
        <dsp:cNvPr id="0" name=""/>
        <dsp:cNvSpPr/>
      </dsp:nvSpPr>
      <dsp:spPr>
        <a:xfrm>
          <a:off x="3292780" y="3219977"/>
          <a:ext cx="1304359" cy="1304359"/>
        </a:xfrm>
        <a:prstGeom prst="ellipse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tint val="50000"/>
                <a:satMod val="300000"/>
              </a:schemeClr>
            </a:gs>
            <a:gs pos="35000">
              <a:schemeClr val="accent4">
                <a:hueOff val="-4464770"/>
                <a:satOff val="26899"/>
                <a:lumOff val="2156"/>
                <a:alphaOff val="0"/>
                <a:tint val="37000"/>
                <a:satMod val="30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/>
            <a:t>防疫影片</a:t>
          </a:r>
          <a:endParaRPr lang="zh-TW" altLang="en-US" sz="2300" kern="1200" dirty="0"/>
        </a:p>
      </dsp:txBody>
      <dsp:txXfrm>
        <a:off x="3483799" y="3410996"/>
        <a:ext cx="922321" cy="922321"/>
      </dsp:txXfrm>
    </dsp:sp>
    <dsp:sp modelId="{CFD68A43-61DB-437F-9BBF-0BE89B6157BB}">
      <dsp:nvSpPr>
        <dsp:cNvPr id="0" name=""/>
        <dsp:cNvSpPr/>
      </dsp:nvSpPr>
      <dsp:spPr>
        <a:xfrm>
          <a:off x="4727575" y="3219977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觀賞防疫影片</a:t>
          </a:r>
          <a:endParaRPr lang="zh-TW" alt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照顧自己，愛護家人！</a:t>
          </a:r>
          <a:endParaRPr lang="zh-TW" altLang="en-US" sz="2000" kern="1200" dirty="0"/>
        </a:p>
      </dsp:txBody>
      <dsp:txXfrm>
        <a:off x="4727575" y="3219977"/>
        <a:ext cx="1956539" cy="13043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3000">
              <a:schemeClr val="accent4">
                <a:lumMod val="40000"/>
                <a:lumOff val="60000"/>
              </a:schemeClr>
            </a:gs>
            <a:gs pos="62000">
              <a:schemeClr val="accent4">
                <a:lumMod val="75000"/>
              </a:schemeClr>
            </a:gs>
            <a:gs pos="43000">
              <a:schemeClr val="accent4">
                <a:lumMod val="75000"/>
              </a:schemeClr>
            </a:gs>
            <a:gs pos="86239">
              <a:schemeClr val="accent4">
                <a:lumMod val="75000"/>
              </a:schemeClr>
            </a:gs>
            <a:gs pos="72000">
              <a:schemeClr val="accent4">
                <a:lumMod val="75000"/>
              </a:schemeClr>
            </a:gs>
            <a:gs pos="78000">
              <a:schemeClr val="accent4">
                <a:lumMod val="40000"/>
                <a:lumOff val="6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2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rgbClr val="FF0000"/>
                </a:solidFill>
                <a:latin typeface="+mj-ea"/>
              </a:rPr>
              <a:t>防疫大作戰</a:t>
            </a:r>
            <a:endParaRPr lang="zh-TW" altLang="en-US" sz="4800" dirty="0">
              <a:solidFill>
                <a:srgbClr val="FF0000"/>
              </a:solidFill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/>
              <a:t>打擊新冠病毒，守護健康你我有責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776" y="2564904"/>
            <a:ext cx="3672407" cy="3276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5295430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565138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9162669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1328</TotalTime>
  <Words>121</Words>
  <Application>Microsoft Office PowerPoint</Application>
  <PresentationFormat>如螢幕大小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53</cp:revision>
  <dcterms:created xsi:type="dcterms:W3CDTF">2014-02-08T16:25:00Z</dcterms:created>
  <dcterms:modified xsi:type="dcterms:W3CDTF">2022-11-15T07:05:48Z</dcterms:modified>
</cp:coreProperties>
</file>