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4D34A7-EF2A-4A26-AFFA-D8F08D95CFD7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71288DE-17DC-4A8C-A2F5-6A45F0AEB52D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0970CF66-F1EA-4C63-9780-89845432560F}" type="parTrans" cxnId="{77D145CE-3B53-4ADE-A4E9-0F73C436E129}">
      <dgm:prSet/>
      <dgm:spPr/>
      <dgm:t>
        <a:bodyPr/>
        <a:lstStyle/>
        <a:p>
          <a:endParaRPr lang="zh-TW" altLang="en-US"/>
        </a:p>
      </dgm:t>
    </dgm:pt>
    <dgm:pt modelId="{9D761B8E-7C20-420A-8B41-426345980F9E}" type="sibTrans" cxnId="{77D145CE-3B53-4ADE-A4E9-0F73C436E129}">
      <dgm:prSet/>
      <dgm:spPr/>
      <dgm:t>
        <a:bodyPr/>
        <a:lstStyle/>
        <a:p>
          <a:endParaRPr lang="zh-TW" altLang="en-US"/>
        </a:p>
      </dgm:t>
    </dgm:pt>
    <dgm:pt modelId="{189BB349-1233-42FE-81E5-46BE36A38FF0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0F351E8-F24C-4DCF-A48E-2287CB9B34A0}" type="parTrans" cxnId="{3DFCA58B-56C1-40C7-83B4-49809372D277}">
      <dgm:prSet/>
      <dgm:spPr/>
      <dgm:t>
        <a:bodyPr/>
        <a:lstStyle/>
        <a:p>
          <a:endParaRPr lang="zh-TW" altLang="en-US"/>
        </a:p>
      </dgm:t>
    </dgm:pt>
    <dgm:pt modelId="{A818281C-1605-40AE-8FAE-F59220BB6868}" type="sibTrans" cxnId="{3DFCA58B-56C1-40C7-83B4-49809372D277}">
      <dgm:prSet/>
      <dgm:spPr/>
      <dgm:t>
        <a:bodyPr/>
        <a:lstStyle/>
        <a:p>
          <a:endParaRPr lang="zh-TW" altLang="en-US"/>
        </a:p>
      </dgm:t>
    </dgm:pt>
    <dgm:pt modelId="{9EC8CAC9-40BB-474A-AA4F-719AD9E4364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A01894E-BB2E-475A-B866-C7BFBD27F08F}" type="parTrans" cxnId="{FE90C07B-549F-4BBE-9002-53484509F4BA}">
      <dgm:prSet/>
      <dgm:spPr/>
      <dgm:t>
        <a:bodyPr/>
        <a:lstStyle/>
        <a:p>
          <a:endParaRPr lang="zh-TW" altLang="en-US"/>
        </a:p>
      </dgm:t>
    </dgm:pt>
    <dgm:pt modelId="{E8296CB3-539D-4B6A-B7A2-9CD39770B644}" type="sibTrans" cxnId="{FE90C07B-549F-4BBE-9002-53484509F4BA}">
      <dgm:prSet/>
      <dgm:spPr/>
      <dgm:t>
        <a:bodyPr/>
        <a:lstStyle/>
        <a:p>
          <a:endParaRPr lang="zh-TW" altLang="en-US"/>
        </a:p>
      </dgm:t>
    </dgm:pt>
    <dgm:pt modelId="{4CC3A38C-1C35-4AF7-A85D-1A2CC533A1A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431965C-5BE8-4993-92BF-3F7FE5841E8B}" type="parTrans" cxnId="{E464F1BD-FB7F-457A-829E-1B4B4A0AFF47}">
      <dgm:prSet/>
      <dgm:spPr/>
      <dgm:t>
        <a:bodyPr/>
        <a:lstStyle/>
        <a:p>
          <a:endParaRPr lang="zh-TW" altLang="en-US"/>
        </a:p>
      </dgm:t>
    </dgm:pt>
    <dgm:pt modelId="{06DF45FA-33A1-4044-90A9-CAF270069ED4}" type="sibTrans" cxnId="{E464F1BD-FB7F-457A-829E-1B4B4A0AFF47}">
      <dgm:prSet/>
      <dgm:spPr/>
      <dgm:t>
        <a:bodyPr/>
        <a:lstStyle/>
        <a:p>
          <a:endParaRPr lang="zh-TW" altLang="en-US"/>
        </a:p>
      </dgm:t>
    </dgm:pt>
    <dgm:pt modelId="{1FECAC05-637A-4110-BF27-30636D0EC431}" type="pres">
      <dgm:prSet presAssocID="{9C4D34A7-EF2A-4A26-AFFA-D8F08D95CF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BCB6DA0-B67B-48EB-8AB2-79BA9911F6D2}" type="pres">
      <dgm:prSet presAssocID="{9C4D34A7-EF2A-4A26-AFFA-D8F08D95CFD7}" presName="fgShape" presStyleLbl="fgShp" presStyleIdx="0" presStyleCnt="1"/>
      <dgm:spPr/>
    </dgm:pt>
    <dgm:pt modelId="{A4264E6C-25A9-4B4E-A92E-57351F837905}" type="pres">
      <dgm:prSet presAssocID="{9C4D34A7-EF2A-4A26-AFFA-D8F08D95CFD7}" presName="linComp" presStyleCnt="0"/>
      <dgm:spPr/>
    </dgm:pt>
    <dgm:pt modelId="{67423F39-56D9-4FD9-8DAA-7EAFF9E6B259}" type="pres">
      <dgm:prSet presAssocID="{071288DE-17DC-4A8C-A2F5-6A45F0AEB52D}" presName="compNode" presStyleCnt="0"/>
      <dgm:spPr/>
    </dgm:pt>
    <dgm:pt modelId="{E5C58373-E92C-495A-BA12-8F79118AFE2C}" type="pres">
      <dgm:prSet presAssocID="{071288DE-17DC-4A8C-A2F5-6A45F0AEB52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69B9F92-3239-48C6-A55D-368052F314DF}" type="pres">
      <dgm:prSet presAssocID="{071288DE-17DC-4A8C-A2F5-6A45F0AEB52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2B5926-E57F-41EF-A0AD-85753022EA10}" type="pres">
      <dgm:prSet presAssocID="{071288DE-17DC-4A8C-A2F5-6A45F0AEB52D}" presName="invisiNode" presStyleLbl="node1" presStyleIdx="0" presStyleCnt="4"/>
      <dgm:spPr/>
    </dgm:pt>
    <dgm:pt modelId="{5B12AE22-92BE-4025-A746-DCF06C6991DB}" type="pres">
      <dgm:prSet presAssocID="{071288DE-17DC-4A8C-A2F5-6A45F0AEB52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842F272-7410-4C11-9ABD-3A7916D8B4D9}" type="pres">
      <dgm:prSet presAssocID="{9D761B8E-7C20-420A-8B41-426345980F9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1A420AA-8AF8-4786-84F7-7EE892297070}" type="pres">
      <dgm:prSet presAssocID="{189BB349-1233-42FE-81E5-46BE36A38FF0}" presName="compNode" presStyleCnt="0"/>
      <dgm:spPr/>
    </dgm:pt>
    <dgm:pt modelId="{9650DB1C-9F91-4051-ABB3-02366277E81E}" type="pres">
      <dgm:prSet presAssocID="{189BB349-1233-42FE-81E5-46BE36A38FF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793B5E5-D95C-4FDC-8709-FDBCBFDBED58}" type="pres">
      <dgm:prSet presAssocID="{189BB349-1233-42FE-81E5-46BE36A38FF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6AA348-9D9A-49BF-9325-CF6CE59EF2E4}" type="pres">
      <dgm:prSet presAssocID="{189BB349-1233-42FE-81E5-46BE36A38FF0}" presName="invisiNode" presStyleLbl="node1" presStyleIdx="1" presStyleCnt="4"/>
      <dgm:spPr/>
    </dgm:pt>
    <dgm:pt modelId="{F76DE99B-E1B5-4086-BB7A-A803A168F9F9}" type="pres">
      <dgm:prSet presAssocID="{189BB349-1233-42FE-81E5-46BE36A38FF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2B20564-3FB1-4062-8884-A2FA5D691B68}" type="pres">
      <dgm:prSet presAssocID="{A818281C-1605-40AE-8FAE-F59220BB686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4652126-590B-46C9-AD76-6FA10059345A}" type="pres">
      <dgm:prSet presAssocID="{9EC8CAC9-40BB-474A-AA4F-719AD9E4364F}" presName="compNode" presStyleCnt="0"/>
      <dgm:spPr/>
    </dgm:pt>
    <dgm:pt modelId="{8450EC6D-1140-403A-99D2-D3AF4208D302}" type="pres">
      <dgm:prSet presAssocID="{9EC8CAC9-40BB-474A-AA4F-719AD9E4364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6FA3ECD-5DD6-402F-BA26-35C9BD0FA193}" type="pres">
      <dgm:prSet presAssocID="{9EC8CAC9-40BB-474A-AA4F-719AD9E4364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FD3C04-8F1B-4C2A-97AF-2339DD935CAF}" type="pres">
      <dgm:prSet presAssocID="{9EC8CAC9-40BB-474A-AA4F-719AD9E4364F}" presName="invisiNode" presStyleLbl="node1" presStyleIdx="2" presStyleCnt="4"/>
      <dgm:spPr/>
    </dgm:pt>
    <dgm:pt modelId="{0B6662E6-7BE5-4606-A928-E2022B630354}" type="pres">
      <dgm:prSet presAssocID="{9EC8CAC9-40BB-474A-AA4F-719AD9E4364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2ABA0CF-6127-46CF-8224-E68C3781A692}" type="pres">
      <dgm:prSet presAssocID="{E8296CB3-539D-4B6A-B7A2-9CD39770B64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757361F-8E1C-4B6E-9932-9715AA0768C8}" type="pres">
      <dgm:prSet presAssocID="{4CC3A38C-1C35-4AF7-A85D-1A2CC533A1A4}" presName="compNode" presStyleCnt="0"/>
      <dgm:spPr/>
    </dgm:pt>
    <dgm:pt modelId="{856C8845-FBFF-4899-AD26-DB63DA811FE7}" type="pres">
      <dgm:prSet presAssocID="{4CC3A38C-1C35-4AF7-A85D-1A2CC533A1A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6B77DD9-7EC6-45F5-A422-CE19FC8ABFD3}" type="pres">
      <dgm:prSet presAssocID="{4CC3A38C-1C35-4AF7-A85D-1A2CC533A1A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CC205A-B3D2-4A73-9A45-4B50B767996A}" type="pres">
      <dgm:prSet presAssocID="{4CC3A38C-1C35-4AF7-A85D-1A2CC533A1A4}" presName="invisiNode" presStyleLbl="node1" presStyleIdx="3" presStyleCnt="4"/>
      <dgm:spPr/>
    </dgm:pt>
    <dgm:pt modelId="{149444FA-A5A1-4ACC-A922-553172CFD3B5}" type="pres">
      <dgm:prSet presAssocID="{4CC3A38C-1C35-4AF7-A85D-1A2CC533A1A4}" presName="imagNode" presStyleLbl="fgImgPlace1" presStyleIdx="3" presStyleCnt="4"/>
      <dgm:spPr/>
    </dgm:pt>
  </dgm:ptLst>
  <dgm:cxnLst>
    <dgm:cxn modelId="{61606045-A1F9-4683-A02F-6D116DCF6215}" type="presOf" srcId="{9EC8CAC9-40BB-474A-AA4F-719AD9E4364F}" destId="{8450EC6D-1140-403A-99D2-D3AF4208D302}" srcOrd="0" destOrd="0" presId="urn:microsoft.com/office/officeart/2005/8/layout/hList7"/>
    <dgm:cxn modelId="{E464F1BD-FB7F-457A-829E-1B4B4A0AFF47}" srcId="{9C4D34A7-EF2A-4A26-AFFA-D8F08D95CFD7}" destId="{4CC3A38C-1C35-4AF7-A85D-1A2CC533A1A4}" srcOrd="3" destOrd="0" parTransId="{0431965C-5BE8-4993-92BF-3F7FE5841E8B}" sibTransId="{06DF45FA-33A1-4044-90A9-CAF270069ED4}"/>
    <dgm:cxn modelId="{FE90C07B-549F-4BBE-9002-53484509F4BA}" srcId="{9C4D34A7-EF2A-4A26-AFFA-D8F08D95CFD7}" destId="{9EC8CAC9-40BB-474A-AA4F-719AD9E4364F}" srcOrd="2" destOrd="0" parTransId="{3A01894E-BB2E-475A-B866-C7BFBD27F08F}" sibTransId="{E8296CB3-539D-4B6A-B7A2-9CD39770B644}"/>
    <dgm:cxn modelId="{B4E9A36E-0B07-4B04-8484-8CB123B57795}" type="presOf" srcId="{A818281C-1605-40AE-8FAE-F59220BB6868}" destId="{22B20564-3FB1-4062-8884-A2FA5D691B68}" srcOrd="0" destOrd="0" presId="urn:microsoft.com/office/officeart/2005/8/layout/hList7"/>
    <dgm:cxn modelId="{0298AA3B-D77F-46F7-9F8D-26609FF2F2BC}" type="presOf" srcId="{4CC3A38C-1C35-4AF7-A85D-1A2CC533A1A4}" destId="{856C8845-FBFF-4899-AD26-DB63DA811FE7}" srcOrd="0" destOrd="0" presId="urn:microsoft.com/office/officeart/2005/8/layout/hList7"/>
    <dgm:cxn modelId="{D17F52E3-F089-44C0-B382-C5EE19AF4D70}" type="presOf" srcId="{4CC3A38C-1C35-4AF7-A85D-1A2CC533A1A4}" destId="{56B77DD9-7EC6-45F5-A422-CE19FC8ABFD3}" srcOrd="1" destOrd="0" presId="urn:microsoft.com/office/officeart/2005/8/layout/hList7"/>
    <dgm:cxn modelId="{0E1A7D12-40B0-4A8F-B488-EEA9DC28A8D3}" type="presOf" srcId="{071288DE-17DC-4A8C-A2F5-6A45F0AEB52D}" destId="{B69B9F92-3239-48C6-A55D-368052F314DF}" srcOrd="1" destOrd="0" presId="urn:microsoft.com/office/officeart/2005/8/layout/hList7"/>
    <dgm:cxn modelId="{F01E593D-B0D2-4DE0-B5D7-4622711C37A1}" type="presOf" srcId="{9D761B8E-7C20-420A-8B41-426345980F9E}" destId="{3842F272-7410-4C11-9ABD-3A7916D8B4D9}" srcOrd="0" destOrd="0" presId="urn:microsoft.com/office/officeart/2005/8/layout/hList7"/>
    <dgm:cxn modelId="{C0989023-937F-49C2-943B-0D7883591C2C}" type="presOf" srcId="{189BB349-1233-42FE-81E5-46BE36A38FF0}" destId="{9650DB1C-9F91-4051-ABB3-02366277E81E}" srcOrd="0" destOrd="0" presId="urn:microsoft.com/office/officeart/2005/8/layout/hList7"/>
    <dgm:cxn modelId="{3DFCA58B-56C1-40C7-83B4-49809372D277}" srcId="{9C4D34A7-EF2A-4A26-AFFA-D8F08D95CFD7}" destId="{189BB349-1233-42FE-81E5-46BE36A38FF0}" srcOrd="1" destOrd="0" parTransId="{C0F351E8-F24C-4DCF-A48E-2287CB9B34A0}" sibTransId="{A818281C-1605-40AE-8FAE-F59220BB6868}"/>
    <dgm:cxn modelId="{51067D81-9EA7-499C-874F-DE9F02CBFD55}" type="presOf" srcId="{189BB349-1233-42FE-81E5-46BE36A38FF0}" destId="{D793B5E5-D95C-4FDC-8709-FDBCBFDBED58}" srcOrd="1" destOrd="0" presId="urn:microsoft.com/office/officeart/2005/8/layout/hList7"/>
    <dgm:cxn modelId="{3B51E5FA-5BC2-4728-A7C5-03C4009738B1}" type="presOf" srcId="{9C4D34A7-EF2A-4A26-AFFA-D8F08D95CFD7}" destId="{1FECAC05-637A-4110-BF27-30636D0EC431}" srcOrd="0" destOrd="0" presId="urn:microsoft.com/office/officeart/2005/8/layout/hList7"/>
    <dgm:cxn modelId="{DE1D7F0B-0D61-43D7-9DF0-23049F1FE263}" type="presOf" srcId="{E8296CB3-539D-4B6A-B7A2-9CD39770B644}" destId="{F2ABA0CF-6127-46CF-8224-E68C3781A692}" srcOrd="0" destOrd="0" presId="urn:microsoft.com/office/officeart/2005/8/layout/hList7"/>
    <dgm:cxn modelId="{B0814523-2C8F-4ED5-9615-A61778A78FF3}" type="presOf" srcId="{9EC8CAC9-40BB-474A-AA4F-719AD9E4364F}" destId="{06FA3ECD-5DD6-402F-BA26-35C9BD0FA193}" srcOrd="1" destOrd="0" presId="urn:microsoft.com/office/officeart/2005/8/layout/hList7"/>
    <dgm:cxn modelId="{646C04C7-9ECA-42E7-ABB3-8A78D9CFE920}" type="presOf" srcId="{071288DE-17DC-4A8C-A2F5-6A45F0AEB52D}" destId="{E5C58373-E92C-495A-BA12-8F79118AFE2C}" srcOrd="0" destOrd="0" presId="urn:microsoft.com/office/officeart/2005/8/layout/hList7"/>
    <dgm:cxn modelId="{77D145CE-3B53-4ADE-A4E9-0F73C436E129}" srcId="{9C4D34A7-EF2A-4A26-AFFA-D8F08D95CFD7}" destId="{071288DE-17DC-4A8C-A2F5-6A45F0AEB52D}" srcOrd="0" destOrd="0" parTransId="{0970CF66-F1EA-4C63-9780-89845432560F}" sibTransId="{9D761B8E-7C20-420A-8B41-426345980F9E}"/>
    <dgm:cxn modelId="{062AF2C0-ED4E-4DF8-935A-459AD51FC787}" type="presParOf" srcId="{1FECAC05-637A-4110-BF27-30636D0EC431}" destId="{DBCB6DA0-B67B-48EB-8AB2-79BA9911F6D2}" srcOrd="0" destOrd="0" presId="urn:microsoft.com/office/officeart/2005/8/layout/hList7"/>
    <dgm:cxn modelId="{97278410-E167-455C-9279-2F1422E57540}" type="presParOf" srcId="{1FECAC05-637A-4110-BF27-30636D0EC431}" destId="{A4264E6C-25A9-4B4E-A92E-57351F837905}" srcOrd="1" destOrd="0" presId="urn:microsoft.com/office/officeart/2005/8/layout/hList7"/>
    <dgm:cxn modelId="{5935BA50-C9BA-4721-A6FE-6F0392EC75CA}" type="presParOf" srcId="{A4264E6C-25A9-4B4E-A92E-57351F837905}" destId="{67423F39-56D9-4FD9-8DAA-7EAFF9E6B259}" srcOrd="0" destOrd="0" presId="urn:microsoft.com/office/officeart/2005/8/layout/hList7"/>
    <dgm:cxn modelId="{034355C1-F92E-4E87-9800-3F6131B9C480}" type="presParOf" srcId="{67423F39-56D9-4FD9-8DAA-7EAFF9E6B259}" destId="{E5C58373-E92C-495A-BA12-8F79118AFE2C}" srcOrd="0" destOrd="0" presId="urn:microsoft.com/office/officeart/2005/8/layout/hList7"/>
    <dgm:cxn modelId="{035F183E-9760-45FD-97DD-647027364CBE}" type="presParOf" srcId="{67423F39-56D9-4FD9-8DAA-7EAFF9E6B259}" destId="{B69B9F92-3239-48C6-A55D-368052F314DF}" srcOrd="1" destOrd="0" presId="urn:microsoft.com/office/officeart/2005/8/layout/hList7"/>
    <dgm:cxn modelId="{351ABD56-8051-471A-AD64-E5D3E0AAF8B1}" type="presParOf" srcId="{67423F39-56D9-4FD9-8DAA-7EAFF9E6B259}" destId="{F62B5926-E57F-41EF-A0AD-85753022EA10}" srcOrd="2" destOrd="0" presId="urn:microsoft.com/office/officeart/2005/8/layout/hList7"/>
    <dgm:cxn modelId="{D4C27B7F-E044-4CDC-BF2D-619F5F04E854}" type="presParOf" srcId="{67423F39-56D9-4FD9-8DAA-7EAFF9E6B259}" destId="{5B12AE22-92BE-4025-A746-DCF06C6991DB}" srcOrd="3" destOrd="0" presId="urn:microsoft.com/office/officeart/2005/8/layout/hList7"/>
    <dgm:cxn modelId="{119F8C40-84A9-4D6C-B6C0-FEA876EA7444}" type="presParOf" srcId="{A4264E6C-25A9-4B4E-A92E-57351F837905}" destId="{3842F272-7410-4C11-9ABD-3A7916D8B4D9}" srcOrd="1" destOrd="0" presId="urn:microsoft.com/office/officeart/2005/8/layout/hList7"/>
    <dgm:cxn modelId="{8C398F96-4A86-41A4-9469-DAA17037C337}" type="presParOf" srcId="{A4264E6C-25A9-4B4E-A92E-57351F837905}" destId="{81A420AA-8AF8-4786-84F7-7EE892297070}" srcOrd="2" destOrd="0" presId="urn:microsoft.com/office/officeart/2005/8/layout/hList7"/>
    <dgm:cxn modelId="{617B2EBF-A688-4273-8B5C-AFCA205B0839}" type="presParOf" srcId="{81A420AA-8AF8-4786-84F7-7EE892297070}" destId="{9650DB1C-9F91-4051-ABB3-02366277E81E}" srcOrd="0" destOrd="0" presId="urn:microsoft.com/office/officeart/2005/8/layout/hList7"/>
    <dgm:cxn modelId="{384E818A-3D64-4574-B327-ACB0181BE20A}" type="presParOf" srcId="{81A420AA-8AF8-4786-84F7-7EE892297070}" destId="{D793B5E5-D95C-4FDC-8709-FDBCBFDBED58}" srcOrd="1" destOrd="0" presId="urn:microsoft.com/office/officeart/2005/8/layout/hList7"/>
    <dgm:cxn modelId="{135723A5-2928-42F0-A1A0-C40F678AE3BE}" type="presParOf" srcId="{81A420AA-8AF8-4786-84F7-7EE892297070}" destId="{536AA348-9D9A-49BF-9325-CF6CE59EF2E4}" srcOrd="2" destOrd="0" presId="urn:microsoft.com/office/officeart/2005/8/layout/hList7"/>
    <dgm:cxn modelId="{326E569D-CF8C-4478-8FBC-30E35B21F411}" type="presParOf" srcId="{81A420AA-8AF8-4786-84F7-7EE892297070}" destId="{F76DE99B-E1B5-4086-BB7A-A803A168F9F9}" srcOrd="3" destOrd="0" presId="urn:microsoft.com/office/officeart/2005/8/layout/hList7"/>
    <dgm:cxn modelId="{62459856-CD27-4370-A9DD-995932DD8EFF}" type="presParOf" srcId="{A4264E6C-25A9-4B4E-A92E-57351F837905}" destId="{22B20564-3FB1-4062-8884-A2FA5D691B68}" srcOrd="3" destOrd="0" presId="urn:microsoft.com/office/officeart/2005/8/layout/hList7"/>
    <dgm:cxn modelId="{2885A398-4281-404E-8BD5-4CD056B17576}" type="presParOf" srcId="{A4264E6C-25A9-4B4E-A92E-57351F837905}" destId="{04652126-590B-46C9-AD76-6FA10059345A}" srcOrd="4" destOrd="0" presId="urn:microsoft.com/office/officeart/2005/8/layout/hList7"/>
    <dgm:cxn modelId="{37546B1F-1C51-490A-82B9-DC8B966AC5E4}" type="presParOf" srcId="{04652126-590B-46C9-AD76-6FA10059345A}" destId="{8450EC6D-1140-403A-99D2-D3AF4208D302}" srcOrd="0" destOrd="0" presId="urn:microsoft.com/office/officeart/2005/8/layout/hList7"/>
    <dgm:cxn modelId="{CA1D73DA-36E6-49EA-BEC1-51C4343A4E2D}" type="presParOf" srcId="{04652126-590B-46C9-AD76-6FA10059345A}" destId="{06FA3ECD-5DD6-402F-BA26-35C9BD0FA193}" srcOrd="1" destOrd="0" presId="urn:microsoft.com/office/officeart/2005/8/layout/hList7"/>
    <dgm:cxn modelId="{8F057FAA-EA41-41F6-B778-0C4E84C5621B}" type="presParOf" srcId="{04652126-590B-46C9-AD76-6FA10059345A}" destId="{81FD3C04-8F1B-4C2A-97AF-2339DD935CAF}" srcOrd="2" destOrd="0" presId="urn:microsoft.com/office/officeart/2005/8/layout/hList7"/>
    <dgm:cxn modelId="{B907BAA7-86A9-469F-BFB7-E78D69571594}" type="presParOf" srcId="{04652126-590B-46C9-AD76-6FA10059345A}" destId="{0B6662E6-7BE5-4606-A928-E2022B630354}" srcOrd="3" destOrd="0" presId="urn:microsoft.com/office/officeart/2005/8/layout/hList7"/>
    <dgm:cxn modelId="{28055C00-924E-4A79-A4CC-7C1E032DE526}" type="presParOf" srcId="{A4264E6C-25A9-4B4E-A92E-57351F837905}" destId="{F2ABA0CF-6127-46CF-8224-E68C3781A692}" srcOrd="5" destOrd="0" presId="urn:microsoft.com/office/officeart/2005/8/layout/hList7"/>
    <dgm:cxn modelId="{DEABAE2E-6FDA-4F3D-9E62-C874FE5AD260}" type="presParOf" srcId="{A4264E6C-25A9-4B4E-A92E-57351F837905}" destId="{5757361F-8E1C-4B6E-9932-9715AA0768C8}" srcOrd="6" destOrd="0" presId="urn:microsoft.com/office/officeart/2005/8/layout/hList7"/>
    <dgm:cxn modelId="{45EEF40F-A813-4216-A50B-68F0A4CA4C3E}" type="presParOf" srcId="{5757361F-8E1C-4B6E-9932-9715AA0768C8}" destId="{856C8845-FBFF-4899-AD26-DB63DA811FE7}" srcOrd="0" destOrd="0" presId="urn:microsoft.com/office/officeart/2005/8/layout/hList7"/>
    <dgm:cxn modelId="{A596450C-2AD1-4B2B-A805-FB704D01D596}" type="presParOf" srcId="{5757361F-8E1C-4B6E-9932-9715AA0768C8}" destId="{56B77DD9-7EC6-45F5-A422-CE19FC8ABFD3}" srcOrd="1" destOrd="0" presId="urn:microsoft.com/office/officeart/2005/8/layout/hList7"/>
    <dgm:cxn modelId="{7AEEDD82-12EF-415A-86A2-618BE854D914}" type="presParOf" srcId="{5757361F-8E1C-4B6E-9932-9715AA0768C8}" destId="{6ECC205A-B3D2-4A73-9A45-4B50B767996A}" srcOrd="2" destOrd="0" presId="urn:microsoft.com/office/officeart/2005/8/layout/hList7"/>
    <dgm:cxn modelId="{79BAADA7-D97F-45BA-94CD-BAD9F41CCA6F}" type="presParOf" srcId="{5757361F-8E1C-4B6E-9932-9715AA0768C8}" destId="{149444FA-A5A1-4ACC-A922-553172CFD3B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FAF049-947C-47C8-B34E-E38E35D8F878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FCB15AC-1147-4704-912F-967A95142349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CB7BBB4-B12F-4F72-8B2F-DEC43B5D2234}" type="parTrans" cxnId="{A70FF70D-AC01-4342-966B-83865ECF5AE7}">
      <dgm:prSet/>
      <dgm:spPr/>
      <dgm:t>
        <a:bodyPr/>
        <a:lstStyle/>
        <a:p>
          <a:endParaRPr lang="zh-TW" altLang="en-US"/>
        </a:p>
      </dgm:t>
    </dgm:pt>
    <dgm:pt modelId="{E968B1CB-05A1-45F8-8C83-9906EA8D69AA}" type="sibTrans" cxnId="{A70FF70D-AC01-4342-966B-83865ECF5AE7}">
      <dgm:prSet/>
      <dgm:spPr/>
      <dgm:t>
        <a:bodyPr/>
        <a:lstStyle/>
        <a:p>
          <a:endParaRPr lang="zh-TW" altLang="en-US"/>
        </a:p>
      </dgm:t>
    </dgm:pt>
    <dgm:pt modelId="{9F267342-A7FE-4E6A-8F5C-9D4E54D4486B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5573E107-3170-4103-B3B2-61505E31B1E2}" type="parTrans" cxnId="{1286E241-4DA9-4DE7-BF1F-4BC9D4E8074E}">
      <dgm:prSet/>
      <dgm:spPr/>
      <dgm:t>
        <a:bodyPr/>
        <a:lstStyle/>
        <a:p>
          <a:endParaRPr lang="zh-TW" altLang="en-US"/>
        </a:p>
      </dgm:t>
    </dgm:pt>
    <dgm:pt modelId="{80204AC5-FC83-4D6B-B7B5-C4067FD9C4D4}" type="sibTrans" cxnId="{1286E241-4DA9-4DE7-BF1F-4BC9D4E8074E}">
      <dgm:prSet/>
      <dgm:spPr/>
      <dgm:t>
        <a:bodyPr/>
        <a:lstStyle/>
        <a:p>
          <a:endParaRPr lang="zh-TW" altLang="en-US"/>
        </a:p>
      </dgm:t>
    </dgm:pt>
    <dgm:pt modelId="{1AABDFF3-79CF-4936-ABE4-2C24B055E27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6BC752D-DF2F-4B15-A1C2-8D23697615C5}" type="parTrans" cxnId="{D6A230DA-C937-471B-BE6C-E277B824C5B7}">
      <dgm:prSet/>
      <dgm:spPr/>
      <dgm:t>
        <a:bodyPr/>
        <a:lstStyle/>
        <a:p>
          <a:endParaRPr lang="zh-TW" altLang="en-US"/>
        </a:p>
      </dgm:t>
    </dgm:pt>
    <dgm:pt modelId="{42313DD4-A451-4D60-B593-CF653F6BFA25}" type="sibTrans" cxnId="{D6A230DA-C937-471B-BE6C-E277B824C5B7}">
      <dgm:prSet/>
      <dgm:spPr/>
      <dgm:t>
        <a:bodyPr/>
        <a:lstStyle/>
        <a:p>
          <a:endParaRPr lang="zh-TW" altLang="en-US"/>
        </a:p>
      </dgm:t>
    </dgm:pt>
    <dgm:pt modelId="{8337F762-C00E-45B9-8C0E-613E749C34F3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01A709BD-5408-48E6-9D4D-0477C7A125C6}" type="parTrans" cxnId="{122DED8E-F68F-4491-9816-8C7113E7C3C8}">
      <dgm:prSet/>
      <dgm:spPr/>
      <dgm:t>
        <a:bodyPr/>
        <a:lstStyle/>
        <a:p>
          <a:endParaRPr lang="zh-TW" altLang="en-US"/>
        </a:p>
      </dgm:t>
    </dgm:pt>
    <dgm:pt modelId="{D650FD64-69E3-4A26-AE5D-8CA91D4FFD59}" type="sibTrans" cxnId="{122DED8E-F68F-4491-9816-8C7113E7C3C8}">
      <dgm:prSet/>
      <dgm:spPr/>
      <dgm:t>
        <a:bodyPr/>
        <a:lstStyle/>
        <a:p>
          <a:endParaRPr lang="zh-TW" altLang="en-US"/>
        </a:p>
      </dgm:t>
    </dgm:pt>
    <dgm:pt modelId="{416E5BF9-F4D3-4D40-B167-70C8BCF8E973}" type="pres">
      <dgm:prSet presAssocID="{46FAF049-947C-47C8-B34E-E38E35D8F878}" presName="rootNode" presStyleCnt="0">
        <dgm:presLayoutVars>
          <dgm:chMax/>
          <dgm:chPref/>
          <dgm:dir/>
          <dgm:animLvl val="lvl"/>
        </dgm:presLayoutVars>
      </dgm:prSet>
      <dgm:spPr/>
    </dgm:pt>
    <dgm:pt modelId="{1F07FA37-9AA4-4248-8777-7087DF308939}" type="pres">
      <dgm:prSet presAssocID="{9FCB15AC-1147-4704-912F-967A95142349}" presName="composite" presStyleCnt="0"/>
      <dgm:spPr/>
    </dgm:pt>
    <dgm:pt modelId="{4DF6AE8D-028D-4F29-98A7-DE44AC5C7844}" type="pres">
      <dgm:prSet presAssocID="{9FCB15AC-1147-4704-912F-967A9514234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CAAA8FC8-B854-4817-BA03-CEEC16184B0C}" type="pres">
      <dgm:prSet presAssocID="{9FCB15AC-1147-4704-912F-967A9514234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08B6635-BAE2-4A11-B0F1-5000C7D9EED6}" type="pres">
      <dgm:prSet presAssocID="{9FCB15AC-1147-4704-912F-967A9514234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5EE77608-B151-4E10-9CDA-F8BA40E7A072}" type="pres">
      <dgm:prSet presAssocID="{E968B1CB-05A1-45F8-8C83-9906EA8D69AA}" presName="sibTrans" presStyleCnt="0"/>
      <dgm:spPr/>
    </dgm:pt>
    <dgm:pt modelId="{AA969C2D-196C-4712-AE1A-E63B4A7E7D23}" type="pres">
      <dgm:prSet presAssocID="{1AABDFF3-79CF-4936-ABE4-2C24B055E276}" presName="composite" presStyleCnt="0"/>
      <dgm:spPr/>
    </dgm:pt>
    <dgm:pt modelId="{91D27D00-D88A-42AB-B02B-A5585E42A8A6}" type="pres">
      <dgm:prSet presAssocID="{1AABDFF3-79CF-4936-ABE4-2C24B055E27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0E66AF25-7A4E-42C5-AA57-5F98DEC707BA}" type="pres">
      <dgm:prSet presAssocID="{1AABDFF3-79CF-4936-ABE4-2C24B055E27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8C9A0ED-3C73-43A7-8555-2E92D6BB605C}" type="pres">
      <dgm:prSet presAssocID="{1AABDFF3-79CF-4936-ABE4-2C24B055E27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286E241-4DA9-4DE7-BF1F-4BC9D4E8074E}" srcId="{9FCB15AC-1147-4704-912F-967A95142349}" destId="{9F267342-A7FE-4E6A-8F5C-9D4E54D4486B}" srcOrd="0" destOrd="0" parTransId="{5573E107-3170-4103-B3B2-61505E31B1E2}" sibTransId="{80204AC5-FC83-4D6B-B7B5-C4067FD9C4D4}"/>
    <dgm:cxn modelId="{122DED8E-F68F-4491-9816-8C7113E7C3C8}" srcId="{1AABDFF3-79CF-4936-ABE4-2C24B055E276}" destId="{8337F762-C00E-45B9-8C0E-613E749C34F3}" srcOrd="0" destOrd="0" parTransId="{01A709BD-5408-48E6-9D4D-0477C7A125C6}" sibTransId="{D650FD64-69E3-4A26-AE5D-8CA91D4FFD59}"/>
    <dgm:cxn modelId="{33E9E365-C9E6-42E5-BAD1-D0ED03333F69}" type="presOf" srcId="{8337F762-C00E-45B9-8C0E-613E749C34F3}" destId="{68C9A0ED-3C73-43A7-8555-2E92D6BB605C}" srcOrd="0" destOrd="0" presId="urn:microsoft.com/office/officeart/2008/layout/TitledPictureBlocks"/>
    <dgm:cxn modelId="{44BA56CB-8526-4379-85C2-F4CCB763F13F}" type="presOf" srcId="{9F267342-A7FE-4E6A-8F5C-9D4E54D4486B}" destId="{B08B6635-BAE2-4A11-B0F1-5000C7D9EED6}" srcOrd="0" destOrd="0" presId="urn:microsoft.com/office/officeart/2008/layout/TitledPictureBlocks"/>
    <dgm:cxn modelId="{D6A230DA-C937-471B-BE6C-E277B824C5B7}" srcId="{46FAF049-947C-47C8-B34E-E38E35D8F878}" destId="{1AABDFF3-79CF-4936-ABE4-2C24B055E276}" srcOrd="1" destOrd="0" parTransId="{76BC752D-DF2F-4B15-A1C2-8D23697615C5}" sibTransId="{42313DD4-A451-4D60-B593-CF653F6BFA25}"/>
    <dgm:cxn modelId="{2ACB263E-A497-4BBD-8242-41D7DEDEC62B}" type="presOf" srcId="{9FCB15AC-1147-4704-912F-967A95142349}" destId="{4DF6AE8D-028D-4F29-98A7-DE44AC5C7844}" srcOrd="0" destOrd="0" presId="urn:microsoft.com/office/officeart/2008/layout/TitledPictureBlocks"/>
    <dgm:cxn modelId="{33997721-7281-4EC9-9BE5-FD8EA37CE215}" type="presOf" srcId="{46FAF049-947C-47C8-B34E-E38E35D8F878}" destId="{416E5BF9-F4D3-4D40-B167-70C8BCF8E973}" srcOrd="0" destOrd="0" presId="urn:microsoft.com/office/officeart/2008/layout/TitledPictureBlocks"/>
    <dgm:cxn modelId="{3F40CF3A-C9A5-42F2-B375-63838CEEAAD5}" type="presOf" srcId="{1AABDFF3-79CF-4936-ABE4-2C24B055E276}" destId="{91D27D00-D88A-42AB-B02B-A5585E42A8A6}" srcOrd="0" destOrd="0" presId="urn:microsoft.com/office/officeart/2008/layout/TitledPictureBlocks"/>
    <dgm:cxn modelId="{A70FF70D-AC01-4342-966B-83865ECF5AE7}" srcId="{46FAF049-947C-47C8-B34E-E38E35D8F878}" destId="{9FCB15AC-1147-4704-912F-967A95142349}" srcOrd="0" destOrd="0" parTransId="{3CB7BBB4-B12F-4F72-8B2F-DEC43B5D2234}" sibTransId="{E968B1CB-05A1-45F8-8C83-9906EA8D69AA}"/>
    <dgm:cxn modelId="{10E51453-5098-43B6-8B3E-CEEAC962D6AA}" type="presParOf" srcId="{416E5BF9-F4D3-4D40-B167-70C8BCF8E973}" destId="{1F07FA37-9AA4-4248-8777-7087DF308939}" srcOrd="0" destOrd="0" presId="urn:microsoft.com/office/officeart/2008/layout/TitledPictureBlocks"/>
    <dgm:cxn modelId="{659E343F-F695-4FC0-A877-1B34A7A189FD}" type="presParOf" srcId="{1F07FA37-9AA4-4248-8777-7087DF308939}" destId="{4DF6AE8D-028D-4F29-98A7-DE44AC5C7844}" srcOrd="0" destOrd="0" presId="urn:microsoft.com/office/officeart/2008/layout/TitledPictureBlocks"/>
    <dgm:cxn modelId="{6BEBE92C-6493-457F-A8BC-040C2C42C5D0}" type="presParOf" srcId="{1F07FA37-9AA4-4248-8777-7087DF308939}" destId="{CAAA8FC8-B854-4817-BA03-CEEC16184B0C}" srcOrd="1" destOrd="0" presId="urn:microsoft.com/office/officeart/2008/layout/TitledPictureBlocks"/>
    <dgm:cxn modelId="{93612099-4FF4-483E-ABA0-DC5E001D667A}" type="presParOf" srcId="{1F07FA37-9AA4-4248-8777-7087DF308939}" destId="{B08B6635-BAE2-4A11-B0F1-5000C7D9EED6}" srcOrd="2" destOrd="0" presId="urn:microsoft.com/office/officeart/2008/layout/TitledPictureBlocks"/>
    <dgm:cxn modelId="{B2E6F911-1F78-4901-957C-C44189FF864A}" type="presParOf" srcId="{416E5BF9-F4D3-4D40-B167-70C8BCF8E973}" destId="{5EE77608-B151-4E10-9CDA-F8BA40E7A072}" srcOrd="1" destOrd="0" presId="urn:microsoft.com/office/officeart/2008/layout/TitledPictureBlocks"/>
    <dgm:cxn modelId="{F3579D07-1225-48BB-B470-6F6C24FC0A0E}" type="presParOf" srcId="{416E5BF9-F4D3-4D40-B167-70C8BCF8E973}" destId="{AA969C2D-196C-4712-AE1A-E63B4A7E7D23}" srcOrd="2" destOrd="0" presId="urn:microsoft.com/office/officeart/2008/layout/TitledPictureBlocks"/>
    <dgm:cxn modelId="{A4BF1669-1D65-4F4F-A0BA-DEC97E3DDA29}" type="presParOf" srcId="{AA969C2D-196C-4712-AE1A-E63B4A7E7D23}" destId="{91D27D00-D88A-42AB-B02B-A5585E42A8A6}" srcOrd="0" destOrd="0" presId="urn:microsoft.com/office/officeart/2008/layout/TitledPictureBlocks"/>
    <dgm:cxn modelId="{68C4AE7D-0FBE-4096-A5B6-20E9E01E5A8E}" type="presParOf" srcId="{AA969C2D-196C-4712-AE1A-E63B4A7E7D23}" destId="{0E66AF25-7A4E-42C5-AA57-5F98DEC707BA}" srcOrd="1" destOrd="0" presId="urn:microsoft.com/office/officeart/2008/layout/TitledPictureBlocks"/>
    <dgm:cxn modelId="{BB6C6F54-3D71-4754-BC09-78E749CD773E}" type="presParOf" srcId="{AA969C2D-196C-4712-AE1A-E63B4A7E7D23}" destId="{68C9A0ED-3C73-43A7-8555-2E92D6BB605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0B6E1E-9790-444B-807B-63E3648CBB1B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6C35A97-9A5E-4E2B-A5D4-2C9DEE982319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EA33D3B6-5541-4333-A72C-A6211E6ED418}" type="parTrans" cxnId="{2AE77723-0819-4A9F-B988-0071825E4EC1}">
      <dgm:prSet/>
      <dgm:spPr/>
      <dgm:t>
        <a:bodyPr/>
        <a:lstStyle/>
        <a:p>
          <a:endParaRPr lang="zh-TW" altLang="en-US"/>
        </a:p>
      </dgm:t>
    </dgm:pt>
    <dgm:pt modelId="{E9876390-9358-4013-A3F5-118600F1D51D}" type="sibTrans" cxnId="{2AE77723-0819-4A9F-B988-0071825E4EC1}">
      <dgm:prSet/>
      <dgm:spPr/>
      <dgm:t>
        <a:bodyPr/>
        <a:lstStyle/>
        <a:p>
          <a:endParaRPr lang="zh-TW" altLang="en-US"/>
        </a:p>
      </dgm:t>
    </dgm:pt>
    <dgm:pt modelId="{4EE6679B-3CC1-4BA2-9768-59E4EE03197F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BDAAE51A-945F-491C-A146-A606093C45CE}" type="parTrans" cxnId="{00C44F36-7728-4787-94AA-4809F9C249FD}">
      <dgm:prSet/>
      <dgm:spPr/>
      <dgm:t>
        <a:bodyPr/>
        <a:lstStyle/>
        <a:p>
          <a:endParaRPr lang="zh-TW" altLang="en-US"/>
        </a:p>
      </dgm:t>
    </dgm:pt>
    <dgm:pt modelId="{EABB696A-D84C-450F-BFEE-BD951CA472C8}" type="sibTrans" cxnId="{00C44F36-7728-4787-94AA-4809F9C249FD}">
      <dgm:prSet/>
      <dgm:spPr/>
      <dgm:t>
        <a:bodyPr/>
        <a:lstStyle/>
        <a:p>
          <a:endParaRPr lang="zh-TW" altLang="en-US"/>
        </a:p>
      </dgm:t>
    </dgm:pt>
    <dgm:pt modelId="{76E91FB4-2981-4308-AE9C-5DD0DF81649C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BA21237A-57C6-46FD-B2F1-6720F0148645}" type="parTrans" cxnId="{7510EB31-8720-43CC-B970-D955E7FDEBCF}">
      <dgm:prSet/>
      <dgm:spPr/>
      <dgm:t>
        <a:bodyPr/>
        <a:lstStyle/>
        <a:p>
          <a:endParaRPr lang="zh-TW" altLang="en-US"/>
        </a:p>
      </dgm:t>
    </dgm:pt>
    <dgm:pt modelId="{4A362DF2-87D5-4DEB-A249-CC125988CFFB}" type="sibTrans" cxnId="{7510EB31-8720-43CC-B970-D955E7FDEBCF}">
      <dgm:prSet/>
      <dgm:spPr/>
      <dgm:t>
        <a:bodyPr/>
        <a:lstStyle/>
        <a:p>
          <a:endParaRPr lang="zh-TW" altLang="en-US"/>
        </a:p>
      </dgm:t>
    </dgm:pt>
    <dgm:pt modelId="{03F22332-39B1-4E57-B8FD-F092C7FBC35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207B5494-537D-4EC9-BDEF-488D0A7A912D}" type="parTrans" cxnId="{AC0A0AA0-DCD5-407B-8FA1-E6FD80716787}">
      <dgm:prSet/>
      <dgm:spPr/>
      <dgm:t>
        <a:bodyPr/>
        <a:lstStyle/>
        <a:p>
          <a:endParaRPr lang="zh-TW" altLang="en-US"/>
        </a:p>
      </dgm:t>
    </dgm:pt>
    <dgm:pt modelId="{EA77FB86-7440-41D2-9B50-07560D17D65A}" type="sibTrans" cxnId="{AC0A0AA0-DCD5-407B-8FA1-E6FD80716787}">
      <dgm:prSet/>
      <dgm:spPr/>
      <dgm:t>
        <a:bodyPr/>
        <a:lstStyle/>
        <a:p>
          <a:endParaRPr lang="zh-TW" altLang="en-US"/>
        </a:p>
      </dgm:t>
    </dgm:pt>
    <dgm:pt modelId="{5846EFCD-C3EC-42E1-A440-640355E2AB57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4BC361DB-CDA5-4E8D-AAC0-ADE8F3D22443}" type="parTrans" cxnId="{A85CEF8B-29EC-4E59-9DB2-A33CF88DC99F}">
      <dgm:prSet/>
      <dgm:spPr/>
      <dgm:t>
        <a:bodyPr/>
        <a:lstStyle/>
        <a:p>
          <a:endParaRPr lang="zh-TW" altLang="en-US"/>
        </a:p>
      </dgm:t>
    </dgm:pt>
    <dgm:pt modelId="{0A513358-EFD6-4484-A41B-176C559E2B61}" type="sibTrans" cxnId="{A85CEF8B-29EC-4E59-9DB2-A33CF88DC99F}">
      <dgm:prSet/>
      <dgm:spPr/>
      <dgm:t>
        <a:bodyPr/>
        <a:lstStyle/>
        <a:p>
          <a:endParaRPr lang="zh-TW" altLang="en-US"/>
        </a:p>
      </dgm:t>
    </dgm:pt>
    <dgm:pt modelId="{31FA25EF-504F-48EE-A547-943DA4EE248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1407EE3-3D81-495F-A227-1D8D1B05A8A4}" type="parTrans" cxnId="{856BE1B6-C7EB-4D6E-9875-1C389B34D525}">
      <dgm:prSet/>
      <dgm:spPr/>
      <dgm:t>
        <a:bodyPr/>
        <a:lstStyle/>
        <a:p>
          <a:endParaRPr lang="zh-TW" altLang="en-US"/>
        </a:p>
      </dgm:t>
    </dgm:pt>
    <dgm:pt modelId="{12FEA78C-D8E6-4D84-8F1F-A9F0269A62BB}" type="sibTrans" cxnId="{856BE1B6-C7EB-4D6E-9875-1C389B34D525}">
      <dgm:prSet/>
      <dgm:spPr/>
      <dgm:t>
        <a:bodyPr/>
        <a:lstStyle/>
        <a:p>
          <a:endParaRPr lang="zh-TW" altLang="en-US"/>
        </a:p>
      </dgm:t>
    </dgm:pt>
    <dgm:pt modelId="{FAF2DF83-A7A1-4032-B0DA-1FA1E8E51140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44A11969-D24D-473C-823D-B08C2FD35258}" type="parTrans" cxnId="{2E5E88CF-8B14-4F9B-A5CC-C98083481040}">
      <dgm:prSet/>
      <dgm:spPr/>
      <dgm:t>
        <a:bodyPr/>
        <a:lstStyle/>
        <a:p>
          <a:endParaRPr lang="zh-TW" altLang="en-US"/>
        </a:p>
      </dgm:t>
    </dgm:pt>
    <dgm:pt modelId="{5012807B-7E20-4C3E-BA40-8C139A6FB6E4}" type="sibTrans" cxnId="{2E5E88CF-8B14-4F9B-A5CC-C98083481040}">
      <dgm:prSet/>
      <dgm:spPr/>
      <dgm:t>
        <a:bodyPr/>
        <a:lstStyle/>
        <a:p>
          <a:endParaRPr lang="zh-TW" altLang="en-US"/>
        </a:p>
      </dgm:t>
    </dgm:pt>
    <dgm:pt modelId="{65EBE304-C272-45B2-B9D8-11C2BDB4178D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738B95A-E13C-4DC7-8093-45BC3125D53B}" type="parTrans" cxnId="{27B6BB3D-8726-4B33-9FC6-69849A95784D}">
      <dgm:prSet/>
      <dgm:spPr/>
      <dgm:t>
        <a:bodyPr/>
        <a:lstStyle/>
        <a:p>
          <a:endParaRPr lang="zh-TW" altLang="en-US"/>
        </a:p>
      </dgm:t>
    </dgm:pt>
    <dgm:pt modelId="{77C13F71-1248-49F0-B036-51136222B741}" type="sibTrans" cxnId="{27B6BB3D-8726-4B33-9FC6-69849A95784D}">
      <dgm:prSet/>
      <dgm:spPr/>
      <dgm:t>
        <a:bodyPr/>
        <a:lstStyle/>
        <a:p>
          <a:endParaRPr lang="zh-TW" altLang="en-US"/>
        </a:p>
      </dgm:t>
    </dgm:pt>
    <dgm:pt modelId="{0E9E68B5-334F-4D95-8D25-EE66907B7A8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D60FACE5-D07D-4722-AA01-241507B6ACC9}" type="parTrans" cxnId="{21D484B5-94CE-4582-B5F9-287752452641}">
      <dgm:prSet/>
      <dgm:spPr/>
      <dgm:t>
        <a:bodyPr/>
        <a:lstStyle/>
        <a:p>
          <a:endParaRPr lang="zh-TW" altLang="en-US"/>
        </a:p>
      </dgm:t>
    </dgm:pt>
    <dgm:pt modelId="{B6CEABC6-600C-42DA-9160-BDC1EF9AD47A}" type="sibTrans" cxnId="{21D484B5-94CE-4582-B5F9-287752452641}">
      <dgm:prSet/>
      <dgm:spPr/>
      <dgm:t>
        <a:bodyPr/>
        <a:lstStyle/>
        <a:p>
          <a:endParaRPr lang="zh-TW" altLang="en-US"/>
        </a:p>
      </dgm:t>
    </dgm:pt>
    <dgm:pt modelId="{6E9C2B00-2871-430D-84AA-4E274FECEDFA}" type="pres">
      <dgm:prSet presAssocID="{C90B6E1E-9790-444B-807B-63E3648CBB1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6A453CB-FE18-40B3-9F3E-0AD73FBFD177}" type="pres">
      <dgm:prSet presAssocID="{C90B6E1E-9790-444B-807B-63E3648CBB1B}" presName="cycle" presStyleCnt="0"/>
      <dgm:spPr/>
    </dgm:pt>
    <dgm:pt modelId="{36DADAE8-3DDB-4FA0-803B-3633DBDE1999}" type="pres">
      <dgm:prSet presAssocID="{C90B6E1E-9790-444B-807B-63E3648CBB1B}" presName="centerShape" presStyleCnt="0"/>
      <dgm:spPr/>
    </dgm:pt>
    <dgm:pt modelId="{1DA60C8B-BCCD-49D8-A94A-E1731698A9A4}" type="pres">
      <dgm:prSet presAssocID="{C90B6E1E-9790-444B-807B-63E3648CBB1B}" presName="connSite" presStyleLbl="node1" presStyleIdx="0" presStyleCnt="4"/>
      <dgm:spPr/>
    </dgm:pt>
    <dgm:pt modelId="{052D6786-F36D-4C8E-AD2B-3593ED9290E8}" type="pres">
      <dgm:prSet presAssocID="{C90B6E1E-9790-444B-807B-63E3648CBB1B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57447B3-AA2C-4CC3-B448-F0DC2E6BDFC1}" type="pres">
      <dgm:prSet presAssocID="{EA33D3B6-5541-4333-A72C-A6211E6ED418}" presName="Name25" presStyleLbl="parChTrans1D1" presStyleIdx="0" presStyleCnt="3"/>
      <dgm:spPr/>
    </dgm:pt>
    <dgm:pt modelId="{BCD49D47-B56E-44D5-9CE9-B44A8C64C658}" type="pres">
      <dgm:prSet presAssocID="{76C35A97-9A5E-4E2B-A5D4-2C9DEE982319}" presName="node" presStyleCnt="0"/>
      <dgm:spPr/>
    </dgm:pt>
    <dgm:pt modelId="{D08C8E2B-C880-438C-BF09-C1B741B0D4AE}" type="pres">
      <dgm:prSet presAssocID="{76C35A97-9A5E-4E2B-A5D4-2C9DEE982319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00265294-E2C5-413D-AFF1-07676D6A305C}" type="pres">
      <dgm:prSet presAssocID="{76C35A97-9A5E-4E2B-A5D4-2C9DEE982319}" presName="childNode" presStyleLbl="revTx" presStyleIdx="0" presStyleCnt="3">
        <dgm:presLayoutVars>
          <dgm:bulletEnabled val="1"/>
        </dgm:presLayoutVars>
      </dgm:prSet>
      <dgm:spPr/>
    </dgm:pt>
    <dgm:pt modelId="{4E48B566-166E-4A91-947B-8C14DDC4F97B}" type="pres">
      <dgm:prSet presAssocID="{207B5494-537D-4EC9-BDEF-488D0A7A912D}" presName="Name25" presStyleLbl="parChTrans1D1" presStyleIdx="1" presStyleCnt="3"/>
      <dgm:spPr/>
    </dgm:pt>
    <dgm:pt modelId="{AA9885B2-E683-47DC-BDB8-CC9BB12192C3}" type="pres">
      <dgm:prSet presAssocID="{03F22332-39B1-4E57-B8FD-F092C7FBC354}" presName="node" presStyleCnt="0"/>
      <dgm:spPr/>
    </dgm:pt>
    <dgm:pt modelId="{702C3B80-CA08-4723-8B79-B6FF519426C1}" type="pres">
      <dgm:prSet presAssocID="{03F22332-39B1-4E57-B8FD-F092C7FBC354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27822656-325A-436B-BDF9-1A2889091F0E}" type="pres">
      <dgm:prSet presAssocID="{03F22332-39B1-4E57-B8FD-F092C7FBC35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C84E57-87B3-400F-B4DD-B235D471154D}" type="pres">
      <dgm:prSet presAssocID="{44A11969-D24D-473C-823D-B08C2FD35258}" presName="Name25" presStyleLbl="parChTrans1D1" presStyleIdx="2" presStyleCnt="3"/>
      <dgm:spPr/>
    </dgm:pt>
    <dgm:pt modelId="{3672DCF6-9EB8-4501-B61D-8DFB579E53AD}" type="pres">
      <dgm:prSet presAssocID="{FAF2DF83-A7A1-4032-B0DA-1FA1E8E51140}" presName="node" presStyleCnt="0"/>
      <dgm:spPr/>
    </dgm:pt>
    <dgm:pt modelId="{A2D95F30-D1A9-4665-9FEE-9C39DBC6631B}" type="pres">
      <dgm:prSet presAssocID="{FAF2DF83-A7A1-4032-B0DA-1FA1E8E5114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8DE7BE-D59F-487C-A85D-5FFEA5A9FE31}" type="pres">
      <dgm:prSet presAssocID="{FAF2DF83-A7A1-4032-B0DA-1FA1E8E5114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56BE1B6-C7EB-4D6E-9875-1C389B34D525}" srcId="{03F22332-39B1-4E57-B8FD-F092C7FBC354}" destId="{31FA25EF-504F-48EE-A547-943DA4EE2480}" srcOrd="1" destOrd="0" parTransId="{C1407EE3-3D81-495F-A227-1D8D1B05A8A4}" sibTransId="{12FEA78C-D8E6-4D84-8F1F-A9F0269A62BB}"/>
    <dgm:cxn modelId="{CB2FFD98-590A-495B-8A41-92D820C77733}" type="presOf" srcId="{C90B6E1E-9790-444B-807B-63E3648CBB1B}" destId="{6E9C2B00-2871-430D-84AA-4E274FECEDFA}" srcOrd="0" destOrd="0" presId="urn:microsoft.com/office/officeart/2005/8/layout/radial2"/>
    <dgm:cxn modelId="{AC0A0AA0-DCD5-407B-8FA1-E6FD80716787}" srcId="{C90B6E1E-9790-444B-807B-63E3648CBB1B}" destId="{03F22332-39B1-4E57-B8FD-F092C7FBC354}" srcOrd="1" destOrd="0" parTransId="{207B5494-537D-4EC9-BDEF-488D0A7A912D}" sibTransId="{EA77FB86-7440-41D2-9B50-07560D17D65A}"/>
    <dgm:cxn modelId="{7510EB31-8720-43CC-B970-D955E7FDEBCF}" srcId="{76C35A97-9A5E-4E2B-A5D4-2C9DEE982319}" destId="{76E91FB4-2981-4308-AE9C-5DD0DF81649C}" srcOrd="1" destOrd="0" parTransId="{BA21237A-57C6-46FD-B2F1-6720F0148645}" sibTransId="{4A362DF2-87D5-4DEB-A249-CC125988CFFB}"/>
    <dgm:cxn modelId="{0CCBF37D-CEFD-4E3A-8A2D-DFF239D7B50F}" type="presOf" srcId="{03F22332-39B1-4E57-B8FD-F092C7FBC354}" destId="{702C3B80-CA08-4723-8B79-B6FF519426C1}" srcOrd="0" destOrd="0" presId="urn:microsoft.com/office/officeart/2005/8/layout/radial2"/>
    <dgm:cxn modelId="{D55BCE7D-242C-44C4-B286-327E3DA3AC3D}" type="presOf" srcId="{44A11969-D24D-473C-823D-B08C2FD35258}" destId="{10C84E57-87B3-400F-B4DD-B235D471154D}" srcOrd="0" destOrd="0" presId="urn:microsoft.com/office/officeart/2005/8/layout/radial2"/>
    <dgm:cxn modelId="{4016C9F5-8C2C-4DB8-AE45-644E6A14819A}" type="presOf" srcId="{FAF2DF83-A7A1-4032-B0DA-1FA1E8E51140}" destId="{A2D95F30-D1A9-4665-9FEE-9C39DBC6631B}" srcOrd="0" destOrd="0" presId="urn:microsoft.com/office/officeart/2005/8/layout/radial2"/>
    <dgm:cxn modelId="{21D484B5-94CE-4582-B5F9-287752452641}" srcId="{FAF2DF83-A7A1-4032-B0DA-1FA1E8E51140}" destId="{0E9E68B5-334F-4D95-8D25-EE66907B7A80}" srcOrd="1" destOrd="0" parTransId="{D60FACE5-D07D-4722-AA01-241507B6ACC9}" sibTransId="{B6CEABC6-600C-42DA-9160-BDC1EF9AD47A}"/>
    <dgm:cxn modelId="{092AC11E-7896-4E78-840B-8715F5E40F2F}" type="presOf" srcId="{31FA25EF-504F-48EE-A547-943DA4EE2480}" destId="{27822656-325A-436B-BDF9-1A2889091F0E}" srcOrd="0" destOrd="1" presId="urn:microsoft.com/office/officeart/2005/8/layout/radial2"/>
    <dgm:cxn modelId="{30F10550-9C08-4263-81A5-6F7C38253845}" type="presOf" srcId="{0E9E68B5-334F-4D95-8D25-EE66907B7A80}" destId="{D68DE7BE-D59F-487C-A85D-5FFEA5A9FE31}" srcOrd="0" destOrd="1" presId="urn:microsoft.com/office/officeart/2005/8/layout/radial2"/>
    <dgm:cxn modelId="{9134E1BC-E153-439F-94F2-D234DE70C108}" type="presOf" srcId="{76E91FB4-2981-4308-AE9C-5DD0DF81649C}" destId="{00265294-E2C5-413D-AFF1-07676D6A305C}" srcOrd="0" destOrd="1" presId="urn:microsoft.com/office/officeart/2005/8/layout/radial2"/>
    <dgm:cxn modelId="{0139D064-652A-4E90-8EF6-87C2F622168F}" type="presOf" srcId="{4EE6679B-3CC1-4BA2-9768-59E4EE03197F}" destId="{00265294-E2C5-413D-AFF1-07676D6A305C}" srcOrd="0" destOrd="0" presId="urn:microsoft.com/office/officeart/2005/8/layout/radial2"/>
    <dgm:cxn modelId="{8BCC6821-8D89-4E79-87BA-1F1FC77A74FA}" type="presOf" srcId="{207B5494-537D-4EC9-BDEF-488D0A7A912D}" destId="{4E48B566-166E-4A91-947B-8C14DDC4F97B}" srcOrd="0" destOrd="0" presId="urn:microsoft.com/office/officeart/2005/8/layout/radial2"/>
    <dgm:cxn modelId="{2AE77723-0819-4A9F-B988-0071825E4EC1}" srcId="{C90B6E1E-9790-444B-807B-63E3648CBB1B}" destId="{76C35A97-9A5E-4E2B-A5D4-2C9DEE982319}" srcOrd="0" destOrd="0" parTransId="{EA33D3B6-5541-4333-A72C-A6211E6ED418}" sibTransId="{E9876390-9358-4013-A3F5-118600F1D51D}"/>
    <dgm:cxn modelId="{15ADB337-29FD-41F0-BFAC-0C17965DF571}" type="presOf" srcId="{76C35A97-9A5E-4E2B-A5D4-2C9DEE982319}" destId="{D08C8E2B-C880-438C-BF09-C1B741B0D4AE}" srcOrd="0" destOrd="0" presId="urn:microsoft.com/office/officeart/2005/8/layout/radial2"/>
    <dgm:cxn modelId="{2B639098-1DE7-4FD0-BE51-9AE396AF8FEC}" type="presOf" srcId="{5846EFCD-C3EC-42E1-A440-640355E2AB57}" destId="{27822656-325A-436B-BDF9-1A2889091F0E}" srcOrd="0" destOrd="0" presId="urn:microsoft.com/office/officeart/2005/8/layout/radial2"/>
    <dgm:cxn modelId="{27B6BB3D-8726-4B33-9FC6-69849A95784D}" srcId="{FAF2DF83-A7A1-4032-B0DA-1FA1E8E51140}" destId="{65EBE304-C272-45B2-B9D8-11C2BDB4178D}" srcOrd="0" destOrd="0" parTransId="{C738B95A-E13C-4DC7-8093-45BC3125D53B}" sibTransId="{77C13F71-1248-49F0-B036-51136222B741}"/>
    <dgm:cxn modelId="{A85CEF8B-29EC-4E59-9DB2-A33CF88DC99F}" srcId="{03F22332-39B1-4E57-B8FD-F092C7FBC354}" destId="{5846EFCD-C3EC-42E1-A440-640355E2AB57}" srcOrd="0" destOrd="0" parTransId="{4BC361DB-CDA5-4E8D-AAC0-ADE8F3D22443}" sibTransId="{0A513358-EFD6-4484-A41B-176C559E2B61}"/>
    <dgm:cxn modelId="{2E5E88CF-8B14-4F9B-A5CC-C98083481040}" srcId="{C90B6E1E-9790-444B-807B-63E3648CBB1B}" destId="{FAF2DF83-A7A1-4032-B0DA-1FA1E8E51140}" srcOrd="2" destOrd="0" parTransId="{44A11969-D24D-473C-823D-B08C2FD35258}" sibTransId="{5012807B-7E20-4C3E-BA40-8C139A6FB6E4}"/>
    <dgm:cxn modelId="{00C44F36-7728-4787-94AA-4809F9C249FD}" srcId="{76C35A97-9A5E-4E2B-A5D4-2C9DEE982319}" destId="{4EE6679B-3CC1-4BA2-9768-59E4EE03197F}" srcOrd="0" destOrd="0" parTransId="{BDAAE51A-945F-491C-A146-A606093C45CE}" sibTransId="{EABB696A-D84C-450F-BFEE-BD951CA472C8}"/>
    <dgm:cxn modelId="{A69B1F46-1671-4D54-AB31-9D40DAF1049F}" type="presOf" srcId="{EA33D3B6-5541-4333-A72C-A6211E6ED418}" destId="{A57447B3-AA2C-4CC3-B448-F0DC2E6BDFC1}" srcOrd="0" destOrd="0" presId="urn:microsoft.com/office/officeart/2005/8/layout/radial2"/>
    <dgm:cxn modelId="{1943EF8C-D982-4A9D-AD7A-F127729F5C6B}" type="presOf" srcId="{65EBE304-C272-45B2-B9D8-11C2BDB4178D}" destId="{D68DE7BE-D59F-487C-A85D-5FFEA5A9FE31}" srcOrd="0" destOrd="0" presId="urn:microsoft.com/office/officeart/2005/8/layout/radial2"/>
    <dgm:cxn modelId="{E12AE7E7-946D-4508-A3B5-6D57A7D38CA9}" type="presParOf" srcId="{6E9C2B00-2871-430D-84AA-4E274FECEDFA}" destId="{B6A453CB-FE18-40B3-9F3E-0AD73FBFD177}" srcOrd="0" destOrd="0" presId="urn:microsoft.com/office/officeart/2005/8/layout/radial2"/>
    <dgm:cxn modelId="{409E05EF-5D1B-4810-B631-3E623166CC1C}" type="presParOf" srcId="{B6A453CB-FE18-40B3-9F3E-0AD73FBFD177}" destId="{36DADAE8-3DDB-4FA0-803B-3633DBDE1999}" srcOrd="0" destOrd="0" presId="urn:microsoft.com/office/officeart/2005/8/layout/radial2"/>
    <dgm:cxn modelId="{70E07458-E885-4766-B7D1-F8F68EB7CE58}" type="presParOf" srcId="{36DADAE8-3DDB-4FA0-803B-3633DBDE1999}" destId="{1DA60C8B-BCCD-49D8-A94A-E1731698A9A4}" srcOrd="0" destOrd="0" presId="urn:microsoft.com/office/officeart/2005/8/layout/radial2"/>
    <dgm:cxn modelId="{A98F9FC7-7781-4D97-AF95-98BD70ABF438}" type="presParOf" srcId="{36DADAE8-3DDB-4FA0-803B-3633DBDE1999}" destId="{052D6786-F36D-4C8E-AD2B-3593ED9290E8}" srcOrd="1" destOrd="0" presId="urn:microsoft.com/office/officeart/2005/8/layout/radial2"/>
    <dgm:cxn modelId="{3558B40D-C012-4CCE-803B-6001209BD7A9}" type="presParOf" srcId="{B6A453CB-FE18-40B3-9F3E-0AD73FBFD177}" destId="{A57447B3-AA2C-4CC3-B448-F0DC2E6BDFC1}" srcOrd="1" destOrd="0" presId="urn:microsoft.com/office/officeart/2005/8/layout/radial2"/>
    <dgm:cxn modelId="{816B120D-2D09-49EB-846E-469AC625D1EB}" type="presParOf" srcId="{B6A453CB-FE18-40B3-9F3E-0AD73FBFD177}" destId="{BCD49D47-B56E-44D5-9CE9-B44A8C64C658}" srcOrd="2" destOrd="0" presId="urn:microsoft.com/office/officeart/2005/8/layout/radial2"/>
    <dgm:cxn modelId="{E807AC02-D882-48CD-99A3-A557175809AC}" type="presParOf" srcId="{BCD49D47-B56E-44D5-9CE9-B44A8C64C658}" destId="{D08C8E2B-C880-438C-BF09-C1B741B0D4AE}" srcOrd="0" destOrd="0" presId="urn:microsoft.com/office/officeart/2005/8/layout/radial2"/>
    <dgm:cxn modelId="{852B31A0-AE3B-46EB-A23E-84B105400F8F}" type="presParOf" srcId="{BCD49D47-B56E-44D5-9CE9-B44A8C64C658}" destId="{00265294-E2C5-413D-AFF1-07676D6A305C}" srcOrd="1" destOrd="0" presId="urn:microsoft.com/office/officeart/2005/8/layout/radial2"/>
    <dgm:cxn modelId="{7E72365F-7572-4FFF-9280-712374CC2C7F}" type="presParOf" srcId="{B6A453CB-FE18-40B3-9F3E-0AD73FBFD177}" destId="{4E48B566-166E-4A91-947B-8C14DDC4F97B}" srcOrd="3" destOrd="0" presId="urn:microsoft.com/office/officeart/2005/8/layout/radial2"/>
    <dgm:cxn modelId="{DCFB0F7C-DFDF-4210-98A9-A4879A373544}" type="presParOf" srcId="{B6A453CB-FE18-40B3-9F3E-0AD73FBFD177}" destId="{AA9885B2-E683-47DC-BDB8-CC9BB12192C3}" srcOrd="4" destOrd="0" presId="urn:microsoft.com/office/officeart/2005/8/layout/radial2"/>
    <dgm:cxn modelId="{F66BD364-34B9-4BC3-8736-41A465B5EDEF}" type="presParOf" srcId="{AA9885B2-E683-47DC-BDB8-CC9BB12192C3}" destId="{702C3B80-CA08-4723-8B79-B6FF519426C1}" srcOrd="0" destOrd="0" presId="urn:microsoft.com/office/officeart/2005/8/layout/radial2"/>
    <dgm:cxn modelId="{C597565C-C0B6-414F-8153-CB90E5E12B9D}" type="presParOf" srcId="{AA9885B2-E683-47DC-BDB8-CC9BB12192C3}" destId="{27822656-325A-436B-BDF9-1A2889091F0E}" srcOrd="1" destOrd="0" presId="urn:microsoft.com/office/officeart/2005/8/layout/radial2"/>
    <dgm:cxn modelId="{5CC3B047-399C-468E-B906-F80D15A2EAAD}" type="presParOf" srcId="{B6A453CB-FE18-40B3-9F3E-0AD73FBFD177}" destId="{10C84E57-87B3-400F-B4DD-B235D471154D}" srcOrd="5" destOrd="0" presId="urn:microsoft.com/office/officeart/2005/8/layout/radial2"/>
    <dgm:cxn modelId="{E32C34D2-F9AF-4FBE-83CC-56CCB0F22764}" type="presParOf" srcId="{B6A453CB-FE18-40B3-9F3E-0AD73FBFD177}" destId="{3672DCF6-9EB8-4501-B61D-8DFB579E53AD}" srcOrd="6" destOrd="0" presId="urn:microsoft.com/office/officeart/2005/8/layout/radial2"/>
    <dgm:cxn modelId="{4FBA4C63-2C0B-4088-9355-816F1375D3F7}" type="presParOf" srcId="{3672DCF6-9EB8-4501-B61D-8DFB579E53AD}" destId="{A2D95F30-D1A9-4665-9FEE-9C39DBC6631B}" srcOrd="0" destOrd="0" presId="urn:microsoft.com/office/officeart/2005/8/layout/radial2"/>
    <dgm:cxn modelId="{6271EDB5-4FBA-487C-92B5-9FDB6B0713BD}" type="presParOf" srcId="{3672DCF6-9EB8-4501-B61D-8DFB579E53AD}" destId="{D68DE7BE-D59F-487C-A85D-5FFEA5A9FE3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58373-E92C-495A-BA12-8F79118AFE2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5B12AE22-92BE-4025-A746-DCF06C6991D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650DB1C-9F91-4051-ABB3-02366277E81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F76DE99B-E1B5-4086-BB7A-A803A168F9F9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450EC6D-1140-403A-99D2-D3AF4208D30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0B6662E6-7BE5-4606-A928-E2022B63035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56C8845-FBFF-4899-AD26-DB63DA811FE7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149444FA-A5A1-4ACC-A922-553172CFD3B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BCB6DA0-B67B-48EB-8AB2-79BA9911F6D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AA8FC8-B854-4817-BA03-CEEC16184B0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08B6635-BAE2-4A11-B0F1-5000C7D9EED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4DF6AE8D-028D-4F29-98A7-DE44AC5C784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0E66AF25-7A4E-42C5-AA57-5F98DEC707B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8C9A0ED-3C73-43A7-8555-2E92D6BB605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91D27D00-D88A-42AB-B02B-A5585E42A8A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84E57-87B3-400F-B4DD-B235D471154D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48B566-166E-4A91-947B-8C14DDC4F97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447B3-AA2C-4CC3-B448-F0DC2E6BDFC1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2D6786-F36D-4C8E-AD2B-3593ED9290E8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8C8E2B-C880-438C-BF09-C1B741B0D4AE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00265294-E2C5-413D-AFF1-07676D6A305C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702C3B80-CA08-4723-8B79-B6FF519426C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27822656-325A-436B-BDF9-1A2889091F0E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A2D95F30-D1A9-4665-9FEE-9C39DBC6631B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D68DE7BE-D59F-487C-A85D-5FFEA5A9FE31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5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rgbClr val="FFC000"/>
            </a:gs>
            <a:gs pos="80732">
              <a:srgbClr val="FFFF00"/>
            </a:gs>
            <a:gs pos="68000">
              <a:srgbClr val="FFFF00"/>
            </a:gs>
            <a:gs pos="72000">
              <a:srgbClr val="FFFF00"/>
            </a:gs>
            <a:gs pos="94000">
              <a:srgbClr val="FFFF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50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00B05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29392"/>
            <a:ext cx="5144616" cy="399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0827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0698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3036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2022-11-15T07:04:15Z</dcterms:modified>
</cp:coreProperties>
</file>