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EC91"/>
    <a:srgbClr val="00FFFF"/>
    <a:srgbClr val="0099FF"/>
    <a:srgbClr val="FF66FF"/>
    <a:srgbClr val="9900CC"/>
    <a:srgbClr val="6DD8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onlineQuiz/epidemicPrevention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300048-B7CF-4BBA-A396-7945372AD3E6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537A928-9433-4186-B675-0B29230157FF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FB9A7EB-2B97-4789-A689-A68E7D2314E4}" type="parTrans" cxnId="{FC89A522-5DE0-4BCB-830F-162DA5C50E94}">
      <dgm:prSet/>
      <dgm:spPr/>
      <dgm:t>
        <a:bodyPr/>
        <a:lstStyle/>
        <a:p>
          <a:endParaRPr lang="zh-TW" altLang="en-US"/>
        </a:p>
      </dgm:t>
    </dgm:pt>
    <dgm:pt modelId="{4E35A2BA-0119-4784-A0C7-5C3D3D99E44D}" type="sibTrans" cxnId="{FC89A522-5DE0-4BCB-830F-162DA5C50E94}">
      <dgm:prSet/>
      <dgm:spPr/>
      <dgm:t>
        <a:bodyPr/>
        <a:lstStyle/>
        <a:p>
          <a:endParaRPr lang="zh-TW" altLang="en-US"/>
        </a:p>
      </dgm:t>
    </dgm:pt>
    <dgm:pt modelId="{77B7A452-583D-4274-918F-DC6626D174B3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1B4860CB-A268-49CA-8056-4F94CF460D61}" type="parTrans" cxnId="{55DBD45C-CEF0-49AF-A8C7-B4B2F408CEAA}">
      <dgm:prSet/>
      <dgm:spPr/>
      <dgm:t>
        <a:bodyPr/>
        <a:lstStyle/>
        <a:p>
          <a:endParaRPr lang="zh-TW" altLang="en-US"/>
        </a:p>
      </dgm:t>
    </dgm:pt>
    <dgm:pt modelId="{74E5176F-992F-4AA3-A40B-F9F04CE37E9C}" type="sibTrans" cxnId="{55DBD45C-CEF0-49AF-A8C7-B4B2F408CEAA}">
      <dgm:prSet/>
      <dgm:spPr/>
      <dgm:t>
        <a:bodyPr/>
        <a:lstStyle/>
        <a:p>
          <a:endParaRPr lang="zh-TW" altLang="en-US"/>
        </a:p>
      </dgm:t>
    </dgm:pt>
    <dgm:pt modelId="{9258BD6B-3801-420A-B3B7-F5B8B41C7B2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EB3FFFA-0965-4147-A1DB-F729E0F00E63}" type="parTrans" cxnId="{F7DA4AED-7A7B-4098-92B7-8968018576B4}">
      <dgm:prSet/>
      <dgm:spPr/>
      <dgm:t>
        <a:bodyPr/>
        <a:lstStyle/>
        <a:p>
          <a:endParaRPr lang="zh-TW" altLang="en-US"/>
        </a:p>
      </dgm:t>
    </dgm:pt>
    <dgm:pt modelId="{B38166E8-1249-4FD2-B3CF-08D958EF0BA1}" type="sibTrans" cxnId="{F7DA4AED-7A7B-4098-92B7-8968018576B4}">
      <dgm:prSet/>
      <dgm:spPr/>
      <dgm:t>
        <a:bodyPr/>
        <a:lstStyle/>
        <a:p>
          <a:endParaRPr lang="zh-TW" altLang="en-US"/>
        </a:p>
      </dgm:t>
    </dgm:pt>
    <dgm:pt modelId="{4AD0A1AC-9F66-489A-B507-0AFCEB81343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31FA842-6FC8-4721-ADE7-1D7C71F30E53}" type="parTrans" cxnId="{378B4022-84AA-4862-AA2C-418AA4B530BB}">
      <dgm:prSet/>
      <dgm:spPr/>
      <dgm:t>
        <a:bodyPr/>
        <a:lstStyle/>
        <a:p>
          <a:endParaRPr lang="zh-TW" altLang="en-US"/>
        </a:p>
      </dgm:t>
    </dgm:pt>
    <dgm:pt modelId="{5513F94D-1411-43BC-BF8F-0E03EA38F62E}" type="sibTrans" cxnId="{378B4022-84AA-4862-AA2C-418AA4B530BB}">
      <dgm:prSet/>
      <dgm:spPr/>
      <dgm:t>
        <a:bodyPr/>
        <a:lstStyle/>
        <a:p>
          <a:endParaRPr lang="zh-TW" altLang="en-US"/>
        </a:p>
      </dgm:t>
    </dgm:pt>
    <dgm:pt modelId="{E600D750-C640-4211-AB0A-C67BD80ADC32}" type="pres">
      <dgm:prSet presAssocID="{15300048-B7CF-4BBA-A396-7945372AD3E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3D21E17-4DCB-4137-85D4-DBCC606E9976}" type="pres">
      <dgm:prSet presAssocID="{15300048-B7CF-4BBA-A396-7945372AD3E6}" presName="fgShape" presStyleLbl="fgShp" presStyleIdx="0" presStyleCnt="1"/>
      <dgm:spPr/>
    </dgm:pt>
    <dgm:pt modelId="{0B98410C-BEEC-49BB-8B4B-6E6CADC11AFA}" type="pres">
      <dgm:prSet presAssocID="{15300048-B7CF-4BBA-A396-7945372AD3E6}" presName="linComp" presStyleCnt="0"/>
      <dgm:spPr/>
    </dgm:pt>
    <dgm:pt modelId="{E53F95B1-83B8-40DF-9CAE-9959210315C8}" type="pres">
      <dgm:prSet presAssocID="{5537A928-9433-4186-B675-0B29230157FF}" presName="compNode" presStyleCnt="0"/>
      <dgm:spPr/>
    </dgm:pt>
    <dgm:pt modelId="{494210DB-8085-4601-9404-991433D3C79A}" type="pres">
      <dgm:prSet presAssocID="{5537A928-9433-4186-B675-0B29230157F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F181C56-D429-4EDE-BBC4-E49738088A29}" type="pres">
      <dgm:prSet presAssocID="{5537A928-9433-4186-B675-0B29230157F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769DED-10C3-4E97-86A8-AD7BE2343FA1}" type="pres">
      <dgm:prSet presAssocID="{5537A928-9433-4186-B675-0B29230157FF}" presName="invisiNode" presStyleLbl="node1" presStyleIdx="0" presStyleCnt="4"/>
      <dgm:spPr/>
    </dgm:pt>
    <dgm:pt modelId="{8587C2D4-C141-4C2A-BE68-271A3D864FE2}" type="pres">
      <dgm:prSet presAssocID="{5537A928-9433-4186-B675-0B29230157F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9A3AED2-AC5A-4335-A1CD-ED82F7026223}" type="pres">
      <dgm:prSet presAssocID="{4E35A2BA-0119-4784-A0C7-5C3D3D99E44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0434F54-9B15-4942-9A37-66B7DCF09E48}" type="pres">
      <dgm:prSet presAssocID="{77B7A452-583D-4274-918F-DC6626D174B3}" presName="compNode" presStyleCnt="0"/>
      <dgm:spPr/>
    </dgm:pt>
    <dgm:pt modelId="{21CD32F2-5B24-4A51-8733-464BAE342342}" type="pres">
      <dgm:prSet presAssocID="{77B7A452-583D-4274-918F-DC6626D174B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B2BC32F-360E-4786-A82B-B274A08EB2A9}" type="pres">
      <dgm:prSet presAssocID="{77B7A452-583D-4274-918F-DC6626D174B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F3663D-1AA7-4AEF-8A76-4DBFC74264BD}" type="pres">
      <dgm:prSet presAssocID="{77B7A452-583D-4274-918F-DC6626D174B3}" presName="invisiNode" presStyleLbl="node1" presStyleIdx="1" presStyleCnt="4"/>
      <dgm:spPr/>
    </dgm:pt>
    <dgm:pt modelId="{DD18EAF8-F303-4C0F-B2AE-5ACDEE63520B}" type="pres">
      <dgm:prSet presAssocID="{77B7A452-583D-4274-918F-DC6626D174B3}" presName="imagNode" presStyleLbl="fgImgPlace1" presStyleIdx="1" presStyleCnt="4" custLinFactNeighborX="4057" custLinFactNeighborY="2991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440E40A-3DC6-4F4A-8D5F-C7787844EEA1}" type="pres">
      <dgm:prSet presAssocID="{74E5176F-992F-4AA3-A40B-F9F04CE37E9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E819062-3B67-44E0-A0EE-01D456BEF821}" type="pres">
      <dgm:prSet presAssocID="{9258BD6B-3801-420A-B3B7-F5B8B41C7B25}" presName="compNode" presStyleCnt="0"/>
      <dgm:spPr/>
    </dgm:pt>
    <dgm:pt modelId="{91E6E60F-FDE8-4EBD-BA44-B851CF9EA825}" type="pres">
      <dgm:prSet presAssocID="{9258BD6B-3801-420A-B3B7-F5B8B41C7B2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6EA9463-C82B-41EA-AC7B-EDD60CCD61B5}" type="pres">
      <dgm:prSet presAssocID="{9258BD6B-3801-420A-B3B7-F5B8B41C7B2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0795BC-3855-4EF5-B06E-4DC71240C229}" type="pres">
      <dgm:prSet presAssocID="{9258BD6B-3801-420A-B3B7-F5B8B41C7B25}" presName="invisiNode" presStyleLbl="node1" presStyleIdx="2" presStyleCnt="4"/>
      <dgm:spPr/>
    </dgm:pt>
    <dgm:pt modelId="{CF6D3FEC-5BF1-4C65-8DF5-92C752B4FE91}" type="pres">
      <dgm:prSet presAssocID="{9258BD6B-3801-420A-B3B7-F5B8B41C7B2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710A2DF-FCD3-4000-95AF-570A25831B6E}" type="pres">
      <dgm:prSet presAssocID="{B38166E8-1249-4FD2-B3CF-08D958EF0BA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D6773B7-C39C-403B-9D2B-41D0C30F6CAF}" type="pres">
      <dgm:prSet presAssocID="{4AD0A1AC-9F66-489A-B507-0AFCEB813438}" presName="compNode" presStyleCnt="0"/>
      <dgm:spPr/>
    </dgm:pt>
    <dgm:pt modelId="{16AD4346-91C1-4DAD-A746-56568925591E}" type="pres">
      <dgm:prSet presAssocID="{4AD0A1AC-9F66-489A-B507-0AFCEB81343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854AFF0-64EC-4DFA-9F52-9F0D0A4F61E0}" type="pres">
      <dgm:prSet presAssocID="{4AD0A1AC-9F66-489A-B507-0AFCEB81343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18DF0B-1436-45EE-8A9A-BB510E6A8E12}" type="pres">
      <dgm:prSet presAssocID="{4AD0A1AC-9F66-489A-B507-0AFCEB813438}" presName="invisiNode" presStyleLbl="node1" presStyleIdx="3" presStyleCnt="4"/>
      <dgm:spPr/>
    </dgm:pt>
    <dgm:pt modelId="{AA03C6A7-6AD3-44E7-99EC-453C78C0B09F}" type="pres">
      <dgm:prSet presAssocID="{4AD0A1AC-9F66-489A-B507-0AFCEB813438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EBD1626-CC2F-4F61-A3E2-C4B5BD816C9A}" type="presOf" srcId="{4E35A2BA-0119-4784-A0C7-5C3D3D99E44D}" destId="{89A3AED2-AC5A-4335-A1CD-ED82F7026223}" srcOrd="0" destOrd="0" presId="urn:microsoft.com/office/officeart/2005/8/layout/hList7"/>
    <dgm:cxn modelId="{BDBC0A0E-A3DD-45DD-9A76-ADD4F86F3A20}" type="presOf" srcId="{77B7A452-583D-4274-918F-DC6626D174B3}" destId="{3B2BC32F-360E-4786-A82B-B274A08EB2A9}" srcOrd="1" destOrd="0" presId="urn:microsoft.com/office/officeart/2005/8/layout/hList7"/>
    <dgm:cxn modelId="{68E10983-9205-48C2-B943-60B32634C5EA}" type="presOf" srcId="{74E5176F-992F-4AA3-A40B-F9F04CE37E9C}" destId="{8440E40A-3DC6-4F4A-8D5F-C7787844EEA1}" srcOrd="0" destOrd="0" presId="urn:microsoft.com/office/officeart/2005/8/layout/hList7"/>
    <dgm:cxn modelId="{B5F1A054-EDB3-4AAE-BE67-8DF33A4A39BD}" type="presOf" srcId="{4AD0A1AC-9F66-489A-B507-0AFCEB813438}" destId="{A854AFF0-64EC-4DFA-9F52-9F0D0A4F61E0}" srcOrd="1" destOrd="0" presId="urn:microsoft.com/office/officeart/2005/8/layout/hList7"/>
    <dgm:cxn modelId="{ADDF1FE1-805C-49C2-AEB1-A2AB082E9E42}" type="presOf" srcId="{9258BD6B-3801-420A-B3B7-F5B8B41C7B25}" destId="{91E6E60F-FDE8-4EBD-BA44-B851CF9EA825}" srcOrd="0" destOrd="0" presId="urn:microsoft.com/office/officeart/2005/8/layout/hList7"/>
    <dgm:cxn modelId="{4D6E4013-C9DC-44F9-8853-91A7D7FD6A13}" type="presOf" srcId="{4AD0A1AC-9F66-489A-B507-0AFCEB813438}" destId="{16AD4346-91C1-4DAD-A746-56568925591E}" srcOrd="0" destOrd="0" presId="urn:microsoft.com/office/officeart/2005/8/layout/hList7"/>
    <dgm:cxn modelId="{F7DA4AED-7A7B-4098-92B7-8968018576B4}" srcId="{15300048-B7CF-4BBA-A396-7945372AD3E6}" destId="{9258BD6B-3801-420A-B3B7-F5B8B41C7B25}" srcOrd="2" destOrd="0" parTransId="{4EB3FFFA-0965-4147-A1DB-F729E0F00E63}" sibTransId="{B38166E8-1249-4FD2-B3CF-08D958EF0BA1}"/>
    <dgm:cxn modelId="{8419EA6E-4986-4A44-8D5F-1B3B8E43EAE7}" type="presOf" srcId="{5537A928-9433-4186-B675-0B29230157FF}" destId="{9F181C56-D429-4EDE-BBC4-E49738088A29}" srcOrd="1" destOrd="0" presId="urn:microsoft.com/office/officeart/2005/8/layout/hList7"/>
    <dgm:cxn modelId="{C2CC2DF5-F863-40F2-88AB-E8A0E7E4960D}" type="presOf" srcId="{5537A928-9433-4186-B675-0B29230157FF}" destId="{494210DB-8085-4601-9404-991433D3C79A}" srcOrd="0" destOrd="0" presId="urn:microsoft.com/office/officeart/2005/8/layout/hList7"/>
    <dgm:cxn modelId="{378B4022-84AA-4862-AA2C-418AA4B530BB}" srcId="{15300048-B7CF-4BBA-A396-7945372AD3E6}" destId="{4AD0A1AC-9F66-489A-B507-0AFCEB813438}" srcOrd="3" destOrd="0" parTransId="{031FA842-6FC8-4721-ADE7-1D7C71F30E53}" sibTransId="{5513F94D-1411-43BC-BF8F-0E03EA38F62E}"/>
    <dgm:cxn modelId="{88F8F96B-2721-4923-84B6-770624AD614C}" type="presOf" srcId="{B38166E8-1249-4FD2-B3CF-08D958EF0BA1}" destId="{3710A2DF-FCD3-4000-95AF-570A25831B6E}" srcOrd="0" destOrd="0" presId="urn:microsoft.com/office/officeart/2005/8/layout/hList7"/>
    <dgm:cxn modelId="{4D4D8F6B-5414-47B8-8E14-C20A65E06421}" type="presOf" srcId="{77B7A452-583D-4274-918F-DC6626D174B3}" destId="{21CD32F2-5B24-4A51-8733-464BAE342342}" srcOrd="0" destOrd="0" presId="urn:microsoft.com/office/officeart/2005/8/layout/hList7"/>
    <dgm:cxn modelId="{F72264B5-406D-4B1C-8A0C-107740085CDA}" type="presOf" srcId="{15300048-B7CF-4BBA-A396-7945372AD3E6}" destId="{E600D750-C640-4211-AB0A-C67BD80ADC32}" srcOrd="0" destOrd="0" presId="urn:microsoft.com/office/officeart/2005/8/layout/hList7"/>
    <dgm:cxn modelId="{55DBD45C-CEF0-49AF-A8C7-B4B2F408CEAA}" srcId="{15300048-B7CF-4BBA-A396-7945372AD3E6}" destId="{77B7A452-583D-4274-918F-DC6626D174B3}" srcOrd="1" destOrd="0" parTransId="{1B4860CB-A268-49CA-8056-4F94CF460D61}" sibTransId="{74E5176F-992F-4AA3-A40B-F9F04CE37E9C}"/>
    <dgm:cxn modelId="{3F3B601B-D412-4D85-AE26-946B3A990973}" type="presOf" srcId="{9258BD6B-3801-420A-B3B7-F5B8B41C7B25}" destId="{B6EA9463-C82B-41EA-AC7B-EDD60CCD61B5}" srcOrd="1" destOrd="0" presId="urn:microsoft.com/office/officeart/2005/8/layout/hList7"/>
    <dgm:cxn modelId="{FC89A522-5DE0-4BCB-830F-162DA5C50E94}" srcId="{15300048-B7CF-4BBA-A396-7945372AD3E6}" destId="{5537A928-9433-4186-B675-0B29230157FF}" srcOrd="0" destOrd="0" parTransId="{AFB9A7EB-2B97-4789-A689-A68E7D2314E4}" sibTransId="{4E35A2BA-0119-4784-A0C7-5C3D3D99E44D}"/>
    <dgm:cxn modelId="{DE611D9C-E91D-4736-B0DB-8C0386C396A9}" type="presParOf" srcId="{E600D750-C640-4211-AB0A-C67BD80ADC32}" destId="{03D21E17-4DCB-4137-85D4-DBCC606E9976}" srcOrd="0" destOrd="0" presId="urn:microsoft.com/office/officeart/2005/8/layout/hList7"/>
    <dgm:cxn modelId="{3015BB18-54D6-4C22-B82C-1C729720396D}" type="presParOf" srcId="{E600D750-C640-4211-AB0A-C67BD80ADC32}" destId="{0B98410C-BEEC-49BB-8B4B-6E6CADC11AFA}" srcOrd="1" destOrd="0" presId="urn:microsoft.com/office/officeart/2005/8/layout/hList7"/>
    <dgm:cxn modelId="{2F0B496D-865E-4C96-915E-E9855B36A5DA}" type="presParOf" srcId="{0B98410C-BEEC-49BB-8B4B-6E6CADC11AFA}" destId="{E53F95B1-83B8-40DF-9CAE-9959210315C8}" srcOrd="0" destOrd="0" presId="urn:microsoft.com/office/officeart/2005/8/layout/hList7"/>
    <dgm:cxn modelId="{59AA2477-F775-46E5-9E4B-1210BE87B70C}" type="presParOf" srcId="{E53F95B1-83B8-40DF-9CAE-9959210315C8}" destId="{494210DB-8085-4601-9404-991433D3C79A}" srcOrd="0" destOrd="0" presId="urn:microsoft.com/office/officeart/2005/8/layout/hList7"/>
    <dgm:cxn modelId="{F9E1A549-4CC2-4BCD-8D9D-C99465FC0C1A}" type="presParOf" srcId="{E53F95B1-83B8-40DF-9CAE-9959210315C8}" destId="{9F181C56-D429-4EDE-BBC4-E49738088A29}" srcOrd="1" destOrd="0" presId="urn:microsoft.com/office/officeart/2005/8/layout/hList7"/>
    <dgm:cxn modelId="{95F4A7B7-EA9F-4DD3-B6CF-BB0F6AC6603A}" type="presParOf" srcId="{E53F95B1-83B8-40DF-9CAE-9959210315C8}" destId="{76769DED-10C3-4E97-86A8-AD7BE2343FA1}" srcOrd="2" destOrd="0" presId="urn:microsoft.com/office/officeart/2005/8/layout/hList7"/>
    <dgm:cxn modelId="{49591E47-E870-4CCD-A9BB-92408EAF3FD6}" type="presParOf" srcId="{E53F95B1-83B8-40DF-9CAE-9959210315C8}" destId="{8587C2D4-C141-4C2A-BE68-271A3D864FE2}" srcOrd="3" destOrd="0" presId="urn:microsoft.com/office/officeart/2005/8/layout/hList7"/>
    <dgm:cxn modelId="{C022B934-E9F7-4E53-A21F-9115925036CB}" type="presParOf" srcId="{0B98410C-BEEC-49BB-8B4B-6E6CADC11AFA}" destId="{89A3AED2-AC5A-4335-A1CD-ED82F7026223}" srcOrd="1" destOrd="0" presId="urn:microsoft.com/office/officeart/2005/8/layout/hList7"/>
    <dgm:cxn modelId="{65430B5B-E8D6-459F-9D10-75EB7E4A6D6E}" type="presParOf" srcId="{0B98410C-BEEC-49BB-8B4B-6E6CADC11AFA}" destId="{80434F54-9B15-4942-9A37-66B7DCF09E48}" srcOrd="2" destOrd="0" presId="urn:microsoft.com/office/officeart/2005/8/layout/hList7"/>
    <dgm:cxn modelId="{318E31B0-3455-4591-B0DE-7A8212C49687}" type="presParOf" srcId="{80434F54-9B15-4942-9A37-66B7DCF09E48}" destId="{21CD32F2-5B24-4A51-8733-464BAE342342}" srcOrd="0" destOrd="0" presId="urn:microsoft.com/office/officeart/2005/8/layout/hList7"/>
    <dgm:cxn modelId="{93FFD7FA-67E6-49C4-B28B-F992A5CF9FC7}" type="presParOf" srcId="{80434F54-9B15-4942-9A37-66B7DCF09E48}" destId="{3B2BC32F-360E-4786-A82B-B274A08EB2A9}" srcOrd="1" destOrd="0" presId="urn:microsoft.com/office/officeart/2005/8/layout/hList7"/>
    <dgm:cxn modelId="{A4C8BAA9-75E8-4B28-AA53-6A03142F5792}" type="presParOf" srcId="{80434F54-9B15-4942-9A37-66B7DCF09E48}" destId="{61F3663D-1AA7-4AEF-8A76-4DBFC74264BD}" srcOrd="2" destOrd="0" presId="urn:microsoft.com/office/officeart/2005/8/layout/hList7"/>
    <dgm:cxn modelId="{D7D05053-D11E-4D76-B1F3-E7ED5C847C00}" type="presParOf" srcId="{80434F54-9B15-4942-9A37-66B7DCF09E48}" destId="{DD18EAF8-F303-4C0F-B2AE-5ACDEE63520B}" srcOrd="3" destOrd="0" presId="urn:microsoft.com/office/officeart/2005/8/layout/hList7"/>
    <dgm:cxn modelId="{7F2CF86E-1A3C-4AA2-94B8-B3D6744B77F8}" type="presParOf" srcId="{0B98410C-BEEC-49BB-8B4B-6E6CADC11AFA}" destId="{8440E40A-3DC6-4F4A-8D5F-C7787844EEA1}" srcOrd="3" destOrd="0" presId="urn:microsoft.com/office/officeart/2005/8/layout/hList7"/>
    <dgm:cxn modelId="{F892D924-23D0-40EA-A4BA-0294F780E158}" type="presParOf" srcId="{0B98410C-BEEC-49BB-8B4B-6E6CADC11AFA}" destId="{FE819062-3B67-44E0-A0EE-01D456BEF821}" srcOrd="4" destOrd="0" presId="urn:microsoft.com/office/officeart/2005/8/layout/hList7"/>
    <dgm:cxn modelId="{5F6CB335-3C53-4176-9BB6-20353F76E13C}" type="presParOf" srcId="{FE819062-3B67-44E0-A0EE-01D456BEF821}" destId="{91E6E60F-FDE8-4EBD-BA44-B851CF9EA825}" srcOrd="0" destOrd="0" presId="urn:microsoft.com/office/officeart/2005/8/layout/hList7"/>
    <dgm:cxn modelId="{C654418C-8EAE-4E83-AB0E-10A7323F2D05}" type="presParOf" srcId="{FE819062-3B67-44E0-A0EE-01D456BEF821}" destId="{B6EA9463-C82B-41EA-AC7B-EDD60CCD61B5}" srcOrd="1" destOrd="0" presId="urn:microsoft.com/office/officeart/2005/8/layout/hList7"/>
    <dgm:cxn modelId="{3D5F50EE-F2F1-445B-941A-949610EEC979}" type="presParOf" srcId="{FE819062-3B67-44E0-A0EE-01D456BEF821}" destId="{B30795BC-3855-4EF5-B06E-4DC71240C229}" srcOrd="2" destOrd="0" presId="urn:microsoft.com/office/officeart/2005/8/layout/hList7"/>
    <dgm:cxn modelId="{8D492AAA-5423-444E-8524-BB61B89FA881}" type="presParOf" srcId="{FE819062-3B67-44E0-A0EE-01D456BEF821}" destId="{CF6D3FEC-5BF1-4C65-8DF5-92C752B4FE91}" srcOrd="3" destOrd="0" presId="urn:microsoft.com/office/officeart/2005/8/layout/hList7"/>
    <dgm:cxn modelId="{531C2F91-1E0E-49D6-9467-6DB53731E88A}" type="presParOf" srcId="{0B98410C-BEEC-49BB-8B4B-6E6CADC11AFA}" destId="{3710A2DF-FCD3-4000-95AF-570A25831B6E}" srcOrd="5" destOrd="0" presId="urn:microsoft.com/office/officeart/2005/8/layout/hList7"/>
    <dgm:cxn modelId="{8FAA7EDD-6738-4F7F-B855-7DB7A2569C7E}" type="presParOf" srcId="{0B98410C-BEEC-49BB-8B4B-6E6CADC11AFA}" destId="{9D6773B7-C39C-403B-9D2B-41D0C30F6CAF}" srcOrd="6" destOrd="0" presId="urn:microsoft.com/office/officeart/2005/8/layout/hList7"/>
    <dgm:cxn modelId="{6DF274EA-6BD8-4DC6-A7FA-9FCC15A70FC7}" type="presParOf" srcId="{9D6773B7-C39C-403B-9D2B-41D0C30F6CAF}" destId="{16AD4346-91C1-4DAD-A746-56568925591E}" srcOrd="0" destOrd="0" presId="urn:microsoft.com/office/officeart/2005/8/layout/hList7"/>
    <dgm:cxn modelId="{ADCBBD8C-63D3-42FA-9D08-7889E352DF71}" type="presParOf" srcId="{9D6773B7-C39C-403B-9D2B-41D0C30F6CAF}" destId="{A854AFF0-64EC-4DFA-9F52-9F0D0A4F61E0}" srcOrd="1" destOrd="0" presId="urn:microsoft.com/office/officeart/2005/8/layout/hList7"/>
    <dgm:cxn modelId="{C87CF3AA-5C38-4DD5-8CEA-0CBEC5E87732}" type="presParOf" srcId="{9D6773B7-C39C-403B-9D2B-41D0C30F6CAF}" destId="{7A18DF0B-1436-45EE-8A9A-BB510E6A8E12}" srcOrd="2" destOrd="0" presId="urn:microsoft.com/office/officeart/2005/8/layout/hList7"/>
    <dgm:cxn modelId="{5C385CFA-2776-4B16-8A70-452647DE532C}" type="presParOf" srcId="{9D6773B7-C39C-403B-9D2B-41D0C30F6CAF}" destId="{AA03C6A7-6AD3-44E7-99EC-453C78C0B09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6E71E6-6296-473E-BA45-7B8635211F42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0B260A5-1838-4194-AA72-74C3DEFA2745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AB4E2404-EFB5-4B65-A93F-06A28558B874}" type="parTrans" cxnId="{12CDA5FB-5A60-41C3-B9AB-E642D9A83965}">
      <dgm:prSet/>
      <dgm:spPr/>
      <dgm:t>
        <a:bodyPr/>
        <a:lstStyle/>
        <a:p>
          <a:endParaRPr lang="zh-TW" altLang="en-US"/>
        </a:p>
      </dgm:t>
    </dgm:pt>
    <dgm:pt modelId="{77F63702-4099-467E-B458-C0351CE651DA}" type="sibTrans" cxnId="{12CDA5FB-5A60-41C3-B9AB-E642D9A83965}">
      <dgm:prSet/>
      <dgm:spPr/>
      <dgm:t>
        <a:bodyPr/>
        <a:lstStyle/>
        <a:p>
          <a:endParaRPr lang="zh-TW" altLang="en-US"/>
        </a:p>
      </dgm:t>
    </dgm:pt>
    <dgm:pt modelId="{B79C2423-973E-4A29-9D74-3395EA177E17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0269C8CF-3BD9-4979-B85A-52B41DD676DC}" type="parTrans" cxnId="{DD0763B7-19F0-4AF3-85FD-354B7FB6D346}">
      <dgm:prSet/>
      <dgm:spPr/>
      <dgm:t>
        <a:bodyPr/>
        <a:lstStyle/>
        <a:p>
          <a:endParaRPr lang="zh-TW" altLang="en-US"/>
        </a:p>
      </dgm:t>
    </dgm:pt>
    <dgm:pt modelId="{055CB634-A650-4F7F-A29A-654C9762B5EC}" type="sibTrans" cxnId="{DD0763B7-19F0-4AF3-85FD-354B7FB6D346}">
      <dgm:prSet/>
      <dgm:spPr/>
      <dgm:t>
        <a:bodyPr/>
        <a:lstStyle/>
        <a:p>
          <a:endParaRPr lang="zh-TW" altLang="en-US"/>
        </a:p>
      </dgm:t>
    </dgm:pt>
    <dgm:pt modelId="{F70A7F3A-0C80-452E-943E-58476B798877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2634300-C62C-489A-84FD-33DEAC26A4C3}" type="parTrans" cxnId="{93F5D3B6-A741-43B3-BAC1-DCA50C7A979D}">
      <dgm:prSet/>
      <dgm:spPr/>
      <dgm:t>
        <a:bodyPr/>
        <a:lstStyle/>
        <a:p>
          <a:endParaRPr lang="zh-TW" altLang="en-US"/>
        </a:p>
      </dgm:t>
    </dgm:pt>
    <dgm:pt modelId="{C426F95F-7BA5-478B-8126-3FF0BB997960}" type="sibTrans" cxnId="{93F5D3B6-A741-43B3-BAC1-DCA50C7A979D}">
      <dgm:prSet/>
      <dgm:spPr/>
      <dgm:t>
        <a:bodyPr/>
        <a:lstStyle/>
        <a:p>
          <a:endParaRPr lang="zh-TW" altLang="en-US"/>
        </a:p>
      </dgm:t>
    </dgm:pt>
    <dgm:pt modelId="{4146A05B-EA15-49D9-95FB-ACB13304FA5A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DA469F77-FD9A-451C-A24B-877E27A59109}" type="parTrans" cxnId="{6F5E9C52-6970-49B4-8C50-40389DF1D396}">
      <dgm:prSet/>
      <dgm:spPr/>
      <dgm:t>
        <a:bodyPr/>
        <a:lstStyle/>
        <a:p>
          <a:endParaRPr lang="zh-TW" altLang="en-US"/>
        </a:p>
      </dgm:t>
    </dgm:pt>
    <dgm:pt modelId="{72D2246D-C40C-4410-AE73-DA6B1FCC312C}" type="sibTrans" cxnId="{6F5E9C52-6970-49B4-8C50-40389DF1D396}">
      <dgm:prSet/>
      <dgm:spPr/>
      <dgm:t>
        <a:bodyPr/>
        <a:lstStyle/>
        <a:p>
          <a:endParaRPr lang="zh-TW" altLang="en-US"/>
        </a:p>
      </dgm:t>
    </dgm:pt>
    <dgm:pt modelId="{BC7E14EE-7DE0-4545-A315-E47A627B1290}" type="pres">
      <dgm:prSet presAssocID="{9F6E71E6-6296-473E-BA45-7B8635211F42}" presName="rootNode" presStyleCnt="0">
        <dgm:presLayoutVars>
          <dgm:chMax/>
          <dgm:chPref/>
          <dgm:dir/>
          <dgm:animLvl val="lvl"/>
        </dgm:presLayoutVars>
      </dgm:prSet>
      <dgm:spPr/>
    </dgm:pt>
    <dgm:pt modelId="{0BE8A351-2E0B-40EA-A979-2D01B1F7CE22}" type="pres">
      <dgm:prSet presAssocID="{60B260A5-1838-4194-AA72-74C3DEFA2745}" presName="composite" presStyleCnt="0"/>
      <dgm:spPr/>
    </dgm:pt>
    <dgm:pt modelId="{D6F0D0AE-8692-4A45-982D-50BE2143C79F}" type="pres">
      <dgm:prSet presAssocID="{60B260A5-1838-4194-AA72-74C3DEFA2745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079E8A8-7EF8-454C-B0D6-555FA9870502}" type="pres">
      <dgm:prSet presAssocID="{60B260A5-1838-4194-AA72-74C3DEFA2745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B71FEA4-3E7C-43FD-AF93-7567C0B84A0A}" type="pres">
      <dgm:prSet presAssocID="{60B260A5-1838-4194-AA72-74C3DEFA2745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4FC3C7E9-AA1C-4257-B890-923A97A1203A}" type="pres">
      <dgm:prSet presAssocID="{77F63702-4099-467E-B458-C0351CE651DA}" presName="sibTrans" presStyleCnt="0"/>
      <dgm:spPr/>
    </dgm:pt>
    <dgm:pt modelId="{242138C7-FB0B-412F-B2EC-FE28B6006056}" type="pres">
      <dgm:prSet presAssocID="{F70A7F3A-0C80-452E-943E-58476B798877}" presName="composite" presStyleCnt="0"/>
      <dgm:spPr/>
    </dgm:pt>
    <dgm:pt modelId="{3BD5A393-8875-4D18-8C59-D1E3EBE27477}" type="pres">
      <dgm:prSet presAssocID="{F70A7F3A-0C80-452E-943E-58476B79887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CFB11D91-EA84-4C7F-A7C0-D3F1E73309B4}" type="pres">
      <dgm:prSet presAssocID="{F70A7F3A-0C80-452E-943E-58476B79887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D6F6C10-C9AF-49AB-A3C0-27180B9E7292}" type="pres">
      <dgm:prSet presAssocID="{F70A7F3A-0C80-452E-943E-58476B79887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1E43816-87FB-4052-AFC1-FCCB0FB03C64}" type="presOf" srcId="{9F6E71E6-6296-473E-BA45-7B8635211F42}" destId="{BC7E14EE-7DE0-4545-A315-E47A627B1290}" srcOrd="0" destOrd="0" presId="urn:microsoft.com/office/officeart/2008/layout/TitledPictureBlocks"/>
    <dgm:cxn modelId="{F77D6D18-0C64-4B34-B4E2-711375B4AC9E}" type="presOf" srcId="{F70A7F3A-0C80-452E-943E-58476B798877}" destId="{3BD5A393-8875-4D18-8C59-D1E3EBE27477}" srcOrd="0" destOrd="0" presId="urn:microsoft.com/office/officeart/2008/layout/TitledPictureBlocks"/>
    <dgm:cxn modelId="{DD0763B7-19F0-4AF3-85FD-354B7FB6D346}" srcId="{60B260A5-1838-4194-AA72-74C3DEFA2745}" destId="{B79C2423-973E-4A29-9D74-3395EA177E17}" srcOrd="0" destOrd="0" parTransId="{0269C8CF-3BD9-4979-B85A-52B41DD676DC}" sibTransId="{055CB634-A650-4F7F-A29A-654C9762B5EC}"/>
    <dgm:cxn modelId="{0C3745C6-61ED-46C4-8634-963ED91408C0}" type="presOf" srcId="{B79C2423-973E-4A29-9D74-3395EA177E17}" destId="{EB71FEA4-3E7C-43FD-AF93-7567C0B84A0A}" srcOrd="0" destOrd="0" presId="urn:microsoft.com/office/officeart/2008/layout/TitledPictureBlocks"/>
    <dgm:cxn modelId="{3A4A846D-B4FB-4DA8-A6E7-96932940EED8}" type="presOf" srcId="{4146A05B-EA15-49D9-95FB-ACB13304FA5A}" destId="{DD6F6C10-C9AF-49AB-A3C0-27180B9E7292}" srcOrd="0" destOrd="0" presId="urn:microsoft.com/office/officeart/2008/layout/TitledPictureBlocks"/>
    <dgm:cxn modelId="{404F6E39-426C-41B0-B5E8-4FB17433CBC6}" type="presOf" srcId="{60B260A5-1838-4194-AA72-74C3DEFA2745}" destId="{D6F0D0AE-8692-4A45-982D-50BE2143C79F}" srcOrd="0" destOrd="0" presId="urn:microsoft.com/office/officeart/2008/layout/TitledPictureBlocks"/>
    <dgm:cxn modelId="{6F5E9C52-6970-49B4-8C50-40389DF1D396}" srcId="{F70A7F3A-0C80-452E-943E-58476B798877}" destId="{4146A05B-EA15-49D9-95FB-ACB13304FA5A}" srcOrd="0" destOrd="0" parTransId="{DA469F77-FD9A-451C-A24B-877E27A59109}" sibTransId="{72D2246D-C40C-4410-AE73-DA6B1FCC312C}"/>
    <dgm:cxn modelId="{93F5D3B6-A741-43B3-BAC1-DCA50C7A979D}" srcId="{9F6E71E6-6296-473E-BA45-7B8635211F42}" destId="{F70A7F3A-0C80-452E-943E-58476B798877}" srcOrd="1" destOrd="0" parTransId="{42634300-C62C-489A-84FD-33DEAC26A4C3}" sibTransId="{C426F95F-7BA5-478B-8126-3FF0BB997960}"/>
    <dgm:cxn modelId="{12CDA5FB-5A60-41C3-B9AB-E642D9A83965}" srcId="{9F6E71E6-6296-473E-BA45-7B8635211F42}" destId="{60B260A5-1838-4194-AA72-74C3DEFA2745}" srcOrd="0" destOrd="0" parTransId="{AB4E2404-EFB5-4B65-A93F-06A28558B874}" sibTransId="{77F63702-4099-467E-B458-C0351CE651DA}"/>
    <dgm:cxn modelId="{79C0ACA5-FC48-4C5B-9D4F-47A8114D56A7}" type="presParOf" srcId="{BC7E14EE-7DE0-4545-A315-E47A627B1290}" destId="{0BE8A351-2E0B-40EA-A979-2D01B1F7CE22}" srcOrd="0" destOrd="0" presId="urn:microsoft.com/office/officeart/2008/layout/TitledPictureBlocks"/>
    <dgm:cxn modelId="{96874D2A-CF77-4FC9-8F43-A31040F3E191}" type="presParOf" srcId="{0BE8A351-2E0B-40EA-A979-2D01B1F7CE22}" destId="{D6F0D0AE-8692-4A45-982D-50BE2143C79F}" srcOrd="0" destOrd="0" presId="urn:microsoft.com/office/officeart/2008/layout/TitledPictureBlocks"/>
    <dgm:cxn modelId="{2192C52B-A131-4A7E-B40D-A3A807FFE358}" type="presParOf" srcId="{0BE8A351-2E0B-40EA-A979-2D01B1F7CE22}" destId="{F079E8A8-7EF8-454C-B0D6-555FA9870502}" srcOrd="1" destOrd="0" presId="urn:microsoft.com/office/officeart/2008/layout/TitledPictureBlocks"/>
    <dgm:cxn modelId="{82D39E31-4A74-4BC8-910B-5CDF33385740}" type="presParOf" srcId="{0BE8A351-2E0B-40EA-A979-2D01B1F7CE22}" destId="{EB71FEA4-3E7C-43FD-AF93-7567C0B84A0A}" srcOrd="2" destOrd="0" presId="urn:microsoft.com/office/officeart/2008/layout/TitledPictureBlocks"/>
    <dgm:cxn modelId="{86F9F5FB-21FA-4CFC-874D-E2FA6ECD80EE}" type="presParOf" srcId="{BC7E14EE-7DE0-4545-A315-E47A627B1290}" destId="{4FC3C7E9-AA1C-4257-B890-923A97A1203A}" srcOrd="1" destOrd="0" presId="urn:microsoft.com/office/officeart/2008/layout/TitledPictureBlocks"/>
    <dgm:cxn modelId="{36DE521E-B68F-4FD1-8D47-8131626D70C9}" type="presParOf" srcId="{BC7E14EE-7DE0-4545-A315-E47A627B1290}" destId="{242138C7-FB0B-412F-B2EC-FE28B6006056}" srcOrd="2" destOrd="0" presId="urn:microsoft.com/office/officeart/2008/layout/TitledPictureBlocks"/>
    <dgm:cxn modelId="{74076952-4259-4C12-93AD-943B2A09DB13}" type="presParOf" srcId="{242138C7-FB0B-412F-B2EC-FE28B6006056}" destId="{3BD5A393-8875-4D18-8C59-D1E3EBE27477}" srcOrd="0" destOrd="0" presId="urn:microsoft.com/office/officeart/2008/layout/TitledPictureBlocks"/>
    <dgm:cxn modelId="{BB30C61E-6AC2-48FB-BB69-0A7F63EB57D8}" type="presParOf" srcId="{242138C7-FB0B-412F-B2EC-FE28B6006056}" destId="{CFB11D91-EA84-4C7F-A7C0-D3F1E73309B4}" srcOrd="1" destOrd="0" presId="urn:microsoft.com/office/officeart/2008/layout/TitledPictureBlocks"/>
    <dgm:cxn modelId="{9EDEBFA9-E529-49DE-A8B3-AB4A964DC799}" type="presParOf" srcId="{242138C7-FB0B-412F-B2EC-FE28B6006056}" destId="{DD6F6C10-C9AF-49AB-A3C0-27180B9E729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A9914D-1CA3-443F-BEBB-469A1746EF4F}" type="doc">
      <dgm:prSet loTypeId="urn:microsoft.com/office/officeart/2005/8/layout/radial2" loCatId="relationship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08F4C470-A3C9-4EBF-B6FD-FD5324EF5C6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E4970474-0EE6-41A4-9528-736130F11B4E}" type="parTrans" cxnId="{D6E554E8-A987-4B68-956E-7E65C20A397A}">
      <dgm:prSet/>
      <dgm:spPr/>
      <dgm:t>
        <a:bodyPr/>
        <a:lstStyle/>
        <a:p>
          <a:endParaRPr lang="zh-TW" altLang="en-US"/>
        </a:p>
      </dgm:t>
    </dgm:pt>
    <dgm:pt modelId="{0CC71C66-D321-41C8-AB4F-6A7AF8CE3743}" type="sibTrans" cxnId="{D6E554E8-A987-4B68-956E-7E65C20A397A}">
      <dgm:prSet/>
      <dgm:spPr/>
      <dgm:t>
        <a:bodyPr/>
        <a:lstStyle/>
        <a:p>
          <a:endParaRPr lang="zh-TW" altLang="en-US"/>
        </a:p>
      </dgm:t>
    </dgm:pt>
    <dgm:pt modelId="{532FCDC2-C2F7-4809-BE04-80ABF77F82F0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65C5D0C1-E8F6-45CF-AE13-77D9E527F519}" type="parTrans" cxnId="{B695FFAF-1830-434F-8A0A-74BB5E486017}">
      <dgm:prSet/>
      <dgm:spPr/>
      <dgm:t>
        <a:bodyPr/>
        <a:lstStyle/>
        <a:p>
          <a:endParaRPr lang="zh-TW" altLang="en-US"/>
        </a:p>
      </dgm:t>
    </dgm:pt>
    <dgm:pt modelId="{7D4C4E99-040D-4650-B972-3DEAA8ECACBE}" type="sibTrans" cxnId="{B695FFAF-1830-434F-8A0A-74BB5E486017}">
      <dgm:prSet/>
      <dgm:spPr/>
      <dgm:t>
        <a:bodyPr/>
        <a:lstStyle/>
        <a:p>
          <a:endParaRPr lang="zh-TW" altLang="en-US"/>
        </a:p>
      </dgm:t>
    </dgm:pt>
    <dgm:pt modelId="{6D66D790-B196-41C3-96E7-06EC7EF6524A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3F1B2A80-B73E-4515-868D-B5AFBA661501}" type="parTrans" cxnId="{A83E96FD-9311-4590-9A5D-5516988A2E00}">
      <dgm:prSet/>
      <dgm:spPr/>
      <dgm:t>
        <a:bodyPr/>
        <a:lstStyle/>
        <a:p>
          <a:endParaRPr lang="zh-TW" altLang="en-US"/>
        </a:p>
      </dgm:t>
    </dgm:pt>
    <dgm:pt modelId="{052CE040-F315-48FB-83CC-33F63C9045A5}" type="sibTrans" cxnId="{A83E96FD-9311-4590-9A5D-5516988A2E00}">
      <dgm:prSet/>
      <dgm:spPr/>
      <dgm:t>
        <a:bodyPr/>
        <a:lstStyle/>
        <a:p>
          <a:endParaRPr lang="zh-TW" altLang="en-US"/>
        </a:p>
      </dgm:t>
    </dgm:pt>
    <dgm:pt modelId="{E3818685-71A6-4C9F-995C-AE4537DA18D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B226263A-3DFA-4A18-A3B2-CD64DFCD9F73}" type="parTrans" cxnId="{F37D9735-B420-429A-8B83-FD56BF737694}">
      <dgm:prSet/>
      <dgm:spPr/>
      <dgm:t>
        <a:bodyPr/>
        <a:lstStyle/>
        <a:p>
          <a:endParaRPr lang="zh-TW" altLang="en-US"/>
        </a:p>
      </dgm:t>
    </dgm:pt>
    <dgm:pt modelId="{5F56898E-5BA4-4DD0-997D-E990FAC5B60A}" type="sibTrans" cxnId="{F37D9735-B420-429A-8B83-FD56BF737694}">
      <dgm:prSet/>
      <dgm:spPr/>
      <dgm:t>
        <a:bodyPr/>
        <a:lstStyle/>
        <a:p>
          <a:endParaRPr lang="zh-TW" altLang="en-US"/>
        </a:p>
      </dgm:t>
    </dgm:pt>
    <dgm:pt modelId="{8CA6E81E-E3D9-4544-AD4C-1F6CCAFBB42F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176E794C-9AA2-4ACE-A916-25F49D10EC32}" type="parTrans" cxnId="{F833F62F-6B72-4ADE-A9CC-2FF5DE5ED5FA}">
      <dgm:prSet/>
      <dgm:spPr/>
      <dgm:t>
        <a:bodyPr/>
        <a:lstStyle/>
        <a:p>
          <a:endParaRPr lang="zh-TW" altLang="en-US"/>
        </a:p>
      </dgm:t>
    </dgm:pt>
    <dgm:pt modelId="{A14DE822-FBAF-4207-93B2-5C4D00CDC5F8}" type="sibTrans" cxnId="{F833F62F-6B72-4ADE-A9CC-2FF5DE5ED5FA}">
      <dgm:prSet/>
      <dgm:spPr/>
      <dgm:t>
        <a:bodyPr/>
        <a:lstStyle/>
        <a:p>
          <a:endParaRPr lang="zh-TW" altLang="en-US"/>
        </a:p>
      </dgm:t>
    </dgm:pt>
    <dgm:pt modelId="{B18CB834-FA3E-4DB0-A351-3007653FF85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CEB0F4C1-C860-480D-A839-0FDFD5EABA0D}" type="parTrans" cxnId="{BCEBD2A5-26D8-451D-BBEE-A8E4E8A6E0A1}">
      <dgm:prSet/>
      <dgm:spPr/>
      <dgm:t>
        <a:bodyPr/>
        <a:lstStyle/>
        <a:p>
          <a:endParaRPr lang="zh-TW" altLang="en-US"/>
        </a:p>
      </dgm:t>
    </dgm:pt>
    <dgm:pt modelId="{3B0BFA0D-26C2-4132-A18A-15B1B87E8DBE}" type="sibTrans" cxnId="{BCEBD2A5-26D8-451D-BBEE-A8E4E8A6E0A1}">
      <dgm:prSet/>
      <dgm:spPr/>
      <dgm:t>
        <a:bodyPr/>
        <a:lstStyle/>
        <a:p>
          <a:endParaRPr lang="zh-TW" altLang="en-US"/>
        </a:p>
      </dgm:t>
    </dgm:pt>
    <dgm:pt modelId="{291B533F-A89A-4AD1-B316-8A996EC9CDD8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C64700D0-5EF5-470F-8F50-C1E13FB80B1D}" type="parTrans" cxnId="{3DEF13BB-F11B-4670-AD2E-07BEF358B071}">
      <dgm:prSet/>
      <dgm:spPr/>
      <dgm:t>
        <a:bodyPr/>
        <a:lstStyle/>
        <a:p>
          <a:endParaRPr lang="zh-TW" altLang="en-US"/>
        </a:p>
      </dgm:t>
    </dgm:pt>
    <dgm:pt modelId="{BE45AFF8-9A26-49F1-8A28-E785AF0ACBD2}" type="sibTrans" cxnId="{3DEF13BB-F11B-4670-AD2E-07BEF358B071}">
      <dgm:prSet/>
      <dgm:spPr/>
      <dgm:t>
        <a:bodyPr/>
        <a:lstStyle/>
        <a:p>
          <a:endParaRPr lang="zh-TW" altLang="en-US"/>
        </a:p>
      </dgm:t>
    </dgm:pt>
    <dgm:pt modelId="{42E54F7B-8B19-4CEC-946E-183A38CB284C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E71A8E9E-16D7-4670-AE5F-CA17FBDE947F}" type="parTrans" cxnId="{9CC7A197-59BF-4D2F-AF0A-32B116E736E6}">
      <dgm:prSet/>
      <dgm:spPr/>
      <dgm:t>
        <a:bodyPr/>
        <a:lstStyle/>
        <a:p>
          <a:endParaRPr lang="zh-TW" altLang="en-US"/>
        </a:p>
      </dgm:t>
    </dgm:pt>
    <dgm:pt modelId="{3BA486DE-E627-4A5A-B63A-5C3094714364}" type="sibTrans" cxnId="{9CC7A197-59BF-4D2F-AF0A-32B116E736E6}">
      <dgm:prSet/>
      <dgm:spPr/>
      <dgm:t>
        <a:bodyPr/>
        <a:lstStyle/>
        <a:p>
          <a:endParaRPr lang="zh-TW" altLang="en-US"/>
        </a:p>
      </dgm:t>
    </dgm:pt>
    <dgm:pt modelId="{587CE71F-63F8-4888-8D90-BBD316DA29A7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C7E10920-D716-4F72-A952-FA14F9DD61AD}" type="parTrans" cxnId="{7E51B825-739C-46C2-BCB4-D9FD9AE1FB31}">
      <dgm:prSet/>
      <dgm:spPr/>
      <dgm:t>
        <a:bodyPr/>
        <a:lstStyle/>
        <a:p>
          <a:endParaRPr lang="zh-TW" altLang="en-US"/>
        </a:p>
      </dgm:t>
    </dgm:pt>
    <dgm:pt modelId="{48CF11BE-22C0-493A-B800-94A0FA697546}" type="sibTrans" cxnId="{7E51B825-739C-46C2-BCB4-D9FD9AE1FB31}">
      <dgm:prSet/>
      <dgm:spPr/>
      <dgm:t>
        <a:bodyPr/>
        <a:lstStyle/>
        <a:p>
          <a:endParaRPr lang="zh-TW" altLang="en-US"/>
        </a:p>
      </dgm:t>
    </dgm:pt>
    <dgm:pt modelId="{8A3E7B29-E39D-4865-9168-D271D332C58A}" type="pres">
      <dgm:prSet presAssocID="{35A9914D-1CA3-443F-BEBB-469A1746EF4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AAB27F4-521E-4804-A6C2-3144D71FB97F}" type="pres">
      <dgm:prSet presAssocID="{35A9914D-1CA3-443F-BEBB-469A1746EF4F}" presName="cycle" presStyleCnt="0"/>
      <dgm:spPr/>
    </dgm:pt>
    <dgm:pt modelId="{91D3E896-454B-4B72-894E-E6551D890C86}" type="pres">
      <dgm:prSet presAssocID="{35A9914D-1CA3-443F-BEBB-469A1746EF4F}" presName="centerShape" presStyleCnt="0"/>
      <dgm:spPr/>
    </dgm:pt>
    <dgm:pt modelId="{7E62D2B8-A599-4328-B08A-8EBCEC405167}" type="pres">
      <dgm:prSet presAssocID="{35A9914D-1CA3-443F-BEBB-469A1746EF4F}" presName="connSite" presStyleLbl="node1" presStyleIdx="0" presStyleCnt="4"/>
      <dgm:spPr/>
    </dgm:pt>
    <dgm:pt modelId="{19147098-A4F1-41EB-81C0-08636F84034A}" type="pres">
      <dgm:prSet presAssocID="{35A9914D-1CA3-443F-BEBB-469A1746EF4F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7C6A0E7-F953-4ED0-A7DB-375175C60370}" type="pres">
      <dgm:prSet presAssocID="{E4970474-0EE6-41A4-9528-736130F11B4E}" presName="Name25" presStyleLbl="parChTrans1D1" presStyleIdx="0" presStyleCnt="3"/>
      <dgm:spPr/>
    </dgm:pt>
    <dgm:pt modelId="{BADC3B3B-4C1F-4CCE-9BD8-9C54A90C6D98}" type="pres">
      <dgm:prSet presAssocID="{08F4C470-A3C9-4EBF-B6FD-FD5324EF5C65}" presName="node" presStyleCnt="0"/>
      <dgm:spPr/>
    </dgm:pt>
    <dgm:pt modelId="{4DACBB6E-B697-44B8-929D-8AE47BAABE96}" type="pres">
      <dgm:prSet presAssocID="{08F4C470-A3C9-4EBF-B6FD-FD5324EF5C6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1BDABB7-0FCE-430C-8ABF-0ED98532795E}" type="pres">
      <dgm:prSet presAssocID="{08F4C470-A3C9-4EBF-B6FD-FD5324EF5C65}" presName="childNode" presStyleLbl="revTx" presStyleIdx="0" presStyleCnt="3">
        <dgm:presLayoutVars>
          <dgm:bulletEnabled val="1"/>
        </dgm:presLayoutVars>
      </dgm:prSet>
      <dgm:spPr/>
    </dgm:pt>
    <dgm:pt modelId="{68CD5902-3961-42FC-AEBE-336F2452A7CD}" type="pres">
      <dgm:prSet presAssocID="{B226263A-3DFA-4A18-A3B2-CD64DFCD9F73}" presName="Name25" presStyleLbl="parChTrans1D1" presStyleIdx="1" presStyleCnt="3"/>
      <dgm:spPr/>
    </dgm:pt>
    <dgm:pt modelId="{7EC06A35-EB9B-4684-A951-EE141E936C5A}" type="pres">
      <dgm:prSet presAssocID="{E3818685-71A6-4C9F-995C-AE4537DA18D1}" presName="node" presStyleCnt="0"/>
      <dgm:spPr/>
    </dgm:pt>
    <dgm:pt modelId="{4557EA69-D578-4B3B-9EB5-52990CA90937}" type="pres">
      <dgm:prSet presAssocID="{E3818685-71A6-4C9F-995C-AE4537DA18D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B83630F9-8E68-42BB-A33D-0AC4DE1E807B}" type="pres">
      <dgm:prSet presAssocID="{E3818685-71A6-4C9F-995C-AE4537DA18D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88F1FD-93DF-4FD0-823C-6A405730A03B}" type="pres">
      <dgm:prSet presAssocID="{C64700D0-5EF5-470F-8F50-C1E13FB80B1D}" presName="Name25" presStyleLbl="parChTrans1D1" presStyleIdx="2" presStyleCnt="3"/>
      <dgm:spPr/>
    </dgm:pt>
    <dgm:pt modelId="{050ACF83-BB9A-4C14-BF34-A5F53287857B}" type="pres">
      <dgm:prSet presAssocID="{291B533F-A89A-4AD1-B316-8A996EC9CDD8}" presName="node" presStyleCnt="0"/>
      <dgm:spPr/>
    </dgm:pt>
    <dgm:pt modelId="{1C6DAD84-337D-41AE-A862-BEB29D04072E}" type="pres">
      <dgm:prSet presAssocID="{291B533F-A89A-4AD1-B316-8A996EC9CDD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13115F3-B517-479E-9C80-56B24FC3B3B2}" type="pres">
      <dgm:prSet presAssocID="{291B533F-A89A-4AD1-B316-8A996EC9CDD8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9CC7A197-59BF-4D2F-AF0A-32B116E736E6}" srcId="{291B533F-A89A-4AD1-B316-8A996EC9CDD8}" destId="{42E54F7B-8B19-4CEC-946E-183A38CB284C}" srcOrd="0" destOrd="0" parTransId="{E71A8E9E-16D7-4670-AE5F-CA17FBDE947F}" sibTransId="{3BA486DE-E627-4A5A-B63A-5C3094714364}"/>
    <dgm:cxn modelId="{F833F62F-6B72-4ADE-A9CC-2FF5DE5ED5FA}" srcId="{E3818685-71A6-4C9F-995C-AE4537DA18D1}" destId="{8CA6E81E-E3D9-4544-AD4C-1F6CCAFBB42F}" srcOrd="0" destOrd="0" parTransId="{176E794C-9AA2-4ACE-A916-25F49D10EC32}" sibTransId="{A14DE822-FBAF-4207-93B2-5C4D00CDC5F8}"/>
    <dgm:cxn modelId="{DBF47FDE-4B55-4B09-AD82-F73243D1925F}" type="presOf" srcId="{291B533F-A89A-4AD1-B316-8A996EC9CDD8}" destId="{1C6DAD84-337D-41AE-A862-BEB29D04072E}" srcOrd="0" destOrd="0" presId="urn:microsoft.com/office/officeart/2005/8/layout/radial2"/>
    <dgm:cxn modelId="{7FF2C09F-669B-499E-A7BE-66D05D4D3E43}" type="presOf" srcId="{B226263A-3DFA-4A18-A3B2-CD64DFCD9F73}" destId="{68CD5902-3961-42FC-AEBE-336F2452A7CD}" srcOrd="0" destOrd="0" presId="urn:microsoft.com/office/officeart/2005/8/layout/radial2"/>
    <dgm:cxn modelId="{FE97EEC9-18AA-4617-ADEA-2950D25A60C7}" type="presOf" srcId="{8CA6E81E-E3D9-4544-AD4C-1F6CCAFBB42F}" destId="{B83630F9-8E68-42BB-A33D-0AC4DE1E807B}" srcOrd="0" destOrd="0" presId="urn:microsoft.com/office/officeart/2005/8/layout/radial2"/>
    <dgm:cxn modelId="{D6E554E8-A987-4B68-956E-7E65C20A397A}" srcId="{35A9914D-1CA3-443F-BEBB-469A1746EF4F}" destId="{08F4C470-A3C9-4EBF-B6FD-FD5324EF5C65}" srcOrd="0" destOrd="0" parTransId="{E4970474-0EE6-41A4-9528-736130F11B4E}" sibTransId="{0CC71C66-D321-41C8-AB4F-6A7AF8CE3743}"/>
    <dgm:cxn modelId="{53C9AD17-DD46-48E5-B53A-4F6BFBAF9A33}" type="presOf" srcId="{42E54F7B-8B19-4CEC-946E-183A38CB284C}" destId="{813115F3-B517-479E-9C80-56B24FC3B3B2}" srcOrd="0" destOrd="0" presId="urn:microsoft.com/office/officeart/2005/8/layout/radial2"/>
    <dgm:cxn modelId="{A83E96FD-9311-4590-9A5D-5516988A2E00}" srcId="{08F4C470-A3C9-4EBF-B6FD-FD5324EF5C65}" destId="{6D66D790-B196-41C3-96E7-06EC7EF6524A}" srcOrd="1" destOrd="0" parTransId="{3F1B2A80-B73E-4515-868D-B5AFBA661501}" sibTransId="{052CE040-F315-48FB-83CC-33F63C9045A5}"/>
    <dgm:cxn modelId="{0390889B-82E9-41CC-BE3E-6E948AA9362A}" type="presOf" srcId="{E4970474-0EE6-41A4-9528-736130F11B4E}" destId="{47C6A0E7-F953-4ED0-A7DB-375175C60370}" srcOrd="0" destOrd="0" presId="urn:microsoft.com/office/officeart/2005/8/layout/radial2"/>
    <dgm:cxn modelId="{BCEBD2A5-26D8-451D-BBEE-A8E4E8A6E0A1}" srcId="{E3818685-71A6-4C9F-995C-AE4537DA18D1}" destId="{B18CB834-FA3E-4DB0-A351-3007653FF85C}" srcOrd="1" destOrd="0" parTransId="{CEB0F4C1-C860-480D-A839-0FDFD5EABA0D}" sibTransId="{3B0BFA0D-26C2-4132-A18A-15B1B87E8DBE}"/>
    <dgm:cxn modelId="{CB2A6BE3-EA75-427B-8BF1-9B70E4474818}" type="presOf" srcId="{C64700D0-5EF5-470F-8F50-C1E13FB80B1D}" destId="{D388F1FD-93DF-4FD0-823C-6A405730A03B}" srcOrd="0" destOrd="0" presId="urn:microsoft.com/office/officeart/2005/8/layout/radial2"/>
    <dgm:cxn modelId="{7E51B825-739C-46C2-BCB4-D9FD9AE1FB31}" srcId="{291B533F-A89A-4AD1-B316-8A996EC9CDD8}" destId="{587CE71F-63F8-4888-8D90-BBD316DA29A7}" srcOrd="1" destOrd="0" parTransId="{C7E10920-D716-4F72-A952-FA14F9DD61AD}" sibTransId="{48CF11BE-22C0-493A-B800-94A0FA697546}"/>
    <dgm:cxn modelId="{BFA6AE2E-C333-46F3-A386-DCD1ABF66BDE}" type="presOf" srcId="{35A9914D-1CA3-443F-BEBB-469A1746EF4F}" destId="{8A3E7B29-E39D-4865-9168-D271D332C58A}" srcOrd="0" destOrd="0" presId="urn:microsoft.com/office/officeart/2005/8/layout/radial2"/>
    <dgm:cxn modelId="{76CD2252-9C15-4236-AD53-09A09492B7E0}" type="presOf" srcId="{6D66D790-B196-41C3-96E7-06EC7EF6524A}" destId="{41BDABB7-0FCE-430C-8ABF-0ED98532795E}" srcOrd="0" destOrd="1" presId="urn:microsoft.com/office/officeart/2005/8/layout/radial2"/>
    <dgm:cxn modelId="{B695FFAF-1830-434F-8A0A-74BB5E486017}" srcId="{08F4C470-A3C9-4EBF-B6FD-FD5324EF5C65}" destId="{532FCDC2-C2F7-4809-BE04-80ABF77F82F0}" srcOrd="0" destOrd="0" parTransId="{65C5D0C1-E8F6-45CF-AE13-77D9E527F519}" sibTransId="{7D4C4E99-040D-4650-B972-3DEAA8ECACBE}"/>
    <dgm:cxn modelId="{592E8814-FBA5-479A-9BBB-2912FE58F641}" type="presOf" srcId="{587CE71F-63F8-4888-8D90-BBD316DA29A7}" destId="{813115F3-B517-479E-9C80-56B24FC3B3B2}" srcOrd="0" destOrd="1" presId="urn:microsoft.com/office/officeart/2005/8/layout/radial2"/>
    <dgm:cxn modelId="{3DEF13BB-F11B-4670-AD2E-07BEF358B071}" srcId="{35A9914D-1CA3-443F-BEBB-469A1746EF4F}" destId="{291B533F-A89A-4AD1-B316-8A996EC9CDD8}" srcOrd="2" destOrd="0" parTransId="{C64700D0-5EF5-470F-8F50-C1E13FB80B1D}" sibTransId="{BE45AFF8-9A26-49F1-8A28-E785AF0ACBD2}"/>
    <dgm:cxn modelId="{F27A49EB-315D-4A02-9DF4-A8CC99D43CC2}" type="presOf" srcId="{B18CB834-FA3E-4DB0-A351-3007653FF85C}" destId="{B83630F9-8E68-42BB-A33D-0AC4DE1E807B}" srcOrd="0" destOrd="1" presId="urn:microsoft.com/office/officeart/2005/8/layout/radial2"/>
    <dgm:cxn modelId="{B0F8117C-9E5E-4695-BA68-F1A623482594}" type="presOf" srcId="{532FCDC2-C2F7-4809-BE04-80ABF77F82F0}" destId="{41BDABB7-0FCE-430C-8ABF-0ED98532795E}" srcOrd="0" destOrd="0" presId="urn:microsoft.com/office/officeart/2005/8/layout/radial2"/>
    <dgm:cxn modelId="{F37D9735-B420-429A-8B83-FD56BF737694}" srcId="{35A9914D-1CA3-443F-BEBB-469A1746EF4F}" destId="{E3818685-71A6-4C9F-995C-AE4537DA18D1}" srcOrd="1" destOrd="0" parTransId="{B226263A-3DFA-4A18-A3B2-CD64DFCD9F73}" sibTransId="{5F56898E-5BA4-4DD0-997D-E990FAC5B60A}"/>
    <dgm:cxn modelId="{85C3B0B6-35A2-494D-899A-2DD60DC7136C}" type="presOf" srcId="{08F4C470-A3C9-4EBF-B6FD-FD5324EF5C65}" destId="{4DACBB6E-B697-44B8-929D-8AE47BAABE96}" srcOrd="0" destOrd="0" presId="urn:microsoft.com/office/officeart/2005/8/layout/radial2"/>
    <dgm:cxn modelId="{894A83C8-E95C-4849-B7CE-AAC87F1560E3}" type="presOf" srcId="{E3818685-71A6-4C9F-995C-AE4537DA18D1}" destId="{4557EA69-D578-4B3B-9EB5-52990CA90937}" srcOrd="0" destOrd="0" presId="urn:microsoft.com/office/officeart/2005/8/layout/radial2"/>
    <dgm:cxn modelId="{8F12A930-F532-4D0D-8EA8-069729C0D834}" type="presParOf" srcId="{8A3E7B29-E39D-4865-9168-D271D332C58A}" destId="{3AAB27F4-521E-4804-A6C2-3144D71FB97F}" srcOrd="0" destOrd="0" presId="urn:microsoft.com/office/officeart/2005/8/layout/radial2"/>
    <dgm:cxn modelId="{D8652C04-7C19-4857-8E8E-1B885E83FBF0}" type="presParOf" srcId="{3AAB27F4-521E-4804-A6C2-3144D71FB97F}" destId="{91D3E896-454B-4B72-894E-E6551D890C86}" srcOrd="0" destOrd="0" presId="urn:microsoft.com/office/officeart/2005/8/layout/radial2"/>
    <dgm:cxn modelId="{138B3AB6-4837-4047-8F29-F5523FCA3696}" type="presParOf" srcId="{91D3E896-454B-4B72-894E-E6551D890C86}" destId="{7E62D2B8-A599-4328-B08A-8EBCEC405167}" srcOrd="0" destOrd="0" presId="urn:microsoft.com/office/officeart/2005/8/layout/radial2"/>
    <dgm:cxn modelId="{23BBE26A-5779-4B8E-BF56-842094BE8043}" type="presParOf" srcId="{91D3E896-454B-4B72-894E-E6551D890C86}" destId="{19147098-A4F1-41EB-81C0-08636F84034A}" srcOrd="1" destOrd="0" presId="urn:microsoft.com/office/officeart/2005/8/layout/radial2"/>
    <dgm:cxn modelId="{CB0B15C3-383F-44A0-9A8A-E723F55849DE}" type="presParOf" srcId="{3AAB27F4-521E-4804-A6C2-3144D71FB97F}" destId="{47C6A0E7-F953-4ED0-A7DB-375175C60370}" srcOrd="1" destOrd="0" presId="urn:microsoft.com/office/officeart/2005/8/layout/radial2"/>
    <dgm:cxn modelId="{42F13D55-9EA4-4B9A-BE00-0AFEFBA1A58F}" type="presParOf" srcId="{3AAB27F4-521E-4804-A6C2-3144D71FB97F}" destId="{BADC3B3B-4C1F-4CCE-9BD8-9C54A90C6D98}" srcOrd="2" destOrd="0" presId="urn:microsoft.com/office/officeart/2005/8/layout/radial2"/>
    <dgm:cxn modelId="{4DC66E4D-B90C-414C-BA62-29EFF37CC854}" type="presParOf" srcId="{BADC3B3B-4C1F-4CCE-9BD8-9C54A90C6D98}" destId="{4DACBB6E-B697-44B8-929D-8AE47BAABE96}" srcOrd="0" destOrd="0" presId="urn:microsoft.com/office/officeart/2005/8/layout/radial2"/>
    <dgm:cxn modelId="{0B5288BC-3CB2-44D7-9D37-779B9AE26180}" type="presParOf" srcId="{BADC3B3B-4C1F-4CCE-9BD8-9C54A90C6D98}" destId="{41BDABB7-0FCE-430C-8ABF-0ED98532795E}" srcOrd="1" destOrd="0" presId="urn:microsoft.com/office/officeart/2005/8/layout/radial2"/>
    <dgm:cxn modelId="{F094E3CC-0E85-4064-92A9-B462F1891B6A}" type="presParOf" srcId="{3AAB27F4-521E-4804-A6C2-3144D71FB97F}" destId="{68CD5902-3961-42FC-AEBE-336F2452A7CD}" srcOrd="3" destOrd="0" presId="urn:microsoft.com/office/officeart/2005/8/layout/radial2"/>
    <dgm:cxn modelId="{1AE7AC57-C3EA-4AD2-9BFB-101E6906C0C7}" type="presParOf" srcId="{3AAB27F4-521E-4804-A6C2-3144D71FB97F}" destId="{7EC06A35-EB9B-4684-A951-EE141E936C5A}" srcOrd="4" destOrd="0" presId="urn:microsoft.com/office/officeart/2005/8/layout/radial2"/>
    <dgm:cxn modelId="{FD563334-19E2-4BC9-AFEE-F7EB108E7217}" type="presParOf" srcId="{7EC06A35-EB9B-4684-A951-EE141E936C5A}" destId="{4557EA69-D578-4B3B-9EB5-52990CA90937}" srcOrd="0" destOrd="0" presId="urn:microsoft.com/office/officeart/2005/8/layout/radial2"/>
    <dgm:cxn modelId="{2690AA25-E7D8-4763-9F1A-5177979E7899}" type="presParOf" srcId="{7EC06A35-EB9B-4684-A951-EE141E936C5A}" destId="{B83630F9-8E68-42BB-A33D-0AC4DE1E807B}" srcOrd="1" destOrd="0" presId="urn:microsoft.com/office/officeart/2005/8/layout/radial2"/>
    <dgm:cxn modelId="{D2D57DB8-11ED-4985-B745-7031643AE4E0}" type="presParOf" srcId="{3AAB27F4-521E-4804-A6C2-3144D71FB97F}" destId="{D388F1FD-93DF-4FD0-823C-6A405730A03B}" srcOrd="5" destOrd="0" presId="urn:microsoft.com/office/officeart/2005/8/layout/radial2"/>
    <dgm:cxn modelId="{DF98BCB8-E42D-48A2-A987-4BAB3D6F4B72}" type="presParOf" srcId="{3AAB27F4-521E-4804-A6C2-3144D71FB97F}" destId="{050ACF83-BB9A-4C14-BF34-A5F53287857B}" srcOrd="6" destOrd="0" presId="urn:microsoft.com/office/officeart/2005/8/layout/radial2"/>
    <dgm:cxn modelId="{2D88292E-F97C-4CEC-8DEB-413055051CB8}" type="presParOf" srcId="{050ACF83-BB9A-4C14-BF34-A5F53287857B}" destId="{1C6DAD84-337D-41AE-A862-BEB29D04072E}" srcOrd="0" destOrd="0" presId="urn:microsoft.com/office/officeart/2005/8/layout/radial2"/>
    <dgm:cxn modelId="{7F49CDB6-39CC-4AB4-A51D-F73B5B8500BF}" type="presParOf" srcId="{050ACF83-BB9A-4C14-BF34-A5F53287857B}" destId="{813115F3-B517-479E-9C80-56B24FC3B3B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4210DB-8085-4601-9404-991433D3C79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8587C2D4-C141-4C2A-BE68-271A3D864FE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1CD32F2-5B24-4A51-8733-464BAE34234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DD18EAF8-F303-4C0F-B2AE-5ACDEE63520B}">
      <dsp:nvSpPr>
        <dsp:cNvPr id="0" name=""/>
        <dsp:cNvSpPr/>
      </dsp:nvSpPr>
      <dsp:spPr>
        <a:xfrm>
          <a:off x="2386609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1E6E60F-FDE8-4EBD-BA44-B851CF9EA82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CF6D3FEC-5BF1-4C65-8DF5-92C752B4FE9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6AD4346-91C1-4DAD-A746-56568925591E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AA03C6A7-6AD3-44E7-99EC-453C78C0B09F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3D21E17-4DCB-4137-85D4-DBCC606E997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79E8A8-7EF8-454C-B0D6-555FA9870502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B71FEA4-3E7C-43FD-AF93-7567C0B84A0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D6F0D0AE-8692-4A45-982D-50BE2143C79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CFB11D91-EA84-4C7F-A7C0-D3F1E73309B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D6F6C10-C9AF-49AB-A3C0-27180B9E729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3BD5A393-8875-4D18-8C59-D1E3EBE27477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8F1FD-93DF-4FD0-823C-6A405730A03B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CD5902-3961-42FC-AEBE-336F2452A7CD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6A0E7-F953-4ED0-A7DB-375175C60370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147098-A4F1-41EB-81C0-08636F84034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DACBB6E-B697-44B8-929D-8AE47BAABE96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tint val="50000"/>
                <a:satMod val="300000"/>
              </a:schemeClr>
            </a:gs>
            <a:gs pos="35000">
              <a:schemeClr val="accent3">
                <a:hueOff val="3750088"/>
                <a:satOff val="-5627"/>
                <a:lumOff val="-915"/>
                <a:alphaOff val="0"/>
                <a:tint val="37000"/>
                <a:satMod val="30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41BDABB7-0FCE-430C-8ABF-0ED98532795E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4557EA69-D578-4B3B-9EB5-52990CA90937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tint val="50000"/>
                <a:satMod val="300000"/>
              </a:schemeClr>
            </a:gs>
            <a:gs pos="35000">
              <a:schemeClr val="accent3">
                <a:hueOff val="7500176"/>
                <a:satOff val="-11253"/>
                <a:lumOff val="-1830"/>
                <a:alphaOff val="0"/>
                <a:tint val="37000"/>
                <a:satMod val="30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B83630F9-8E68-42BB-A33D-0AC4DE1E807B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1C6DAD84-337D-41AE-A862-BEB29D04072E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</a:t>
          </a:r>
          <a:endParaRPr lang="zh-TW" altLang="en-US" sz="2300" kern="1200"/>
        </a:p>
      </dsp:txBody>
      <dsp:txXfrm>
        <a:off x="3483799" y="3410996"/>
        <a:ext cx="922321" cy="922321"/>
      </dsp:txXfrm>
    </dsp:sp>
    <dsp:sp modelId="{813115F3-B517-479E-9C80-56B24FC3B3B2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accent1">
                <a:lumMod val="5000"/>
                <a:lumOff val="95000"/>
              </a:schemeClr>
            </a:gs>
            <a:gs pos="99000">
              <a:srgbClr val="9900CC"/>
            </a:gs>
            <a:gs pos="81000">
              <a:srgbClr val="FF66FF"/>
            </a:gs>
            <a:gs pos="52000">
              <a:srgbClr val="00FFFF"/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313337"/>
            <a:ext cx="5112568" cy="375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6653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97373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8203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2022-11-15T07:05:50Z</dcterms:modified>
</cp:coreProperties>
</file>