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www.cdc.gov.tw/" TargetMode="External"/><Relationship Id="rId1" Type="http://schemas.openxmlformats.org/officeDocument/2006/relationships/hyperlink" Target="https://health99.hpa.gov.tw/onlineQuiz/epidemicPrevention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E8C1C5-86C2-47A3-9ABD-4FCB36CC9170}" type="doc">
      <dgm:prSet loTypeId="urn:microsoft.com/office/officeart/2005/8/layout/hList7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4ACC214-3B82-42DE-8CD7-22FE1405988F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雙手肥皂清潔，搓洗</a:t>
          </a:r>
          <a:r>
            <a:rPr lang="en-US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40~60</a:t>
          </a:r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589DD5A-4C48-4906-B8C0-EB3D704817A8}" type="parTrans" cxnId="{C5C00C6E-1823-4356-8746-AB02B49194BB}">
      <dgm:prSet/>
      <dgm:spPr/>
      <dgm:t>
        <a:bodyPr/>
        <a:lstStyle/>
        <a:p>
          <a:endParaRPr lang="zh-TW" altLang="en-US"/>
        </a:p>
      </dgm:t>
    </dgm:pt>
    <dgm:pt modelId="{E85E5483-6C28-4B4F-B1E0-E4B3BB0283B9}" type="sibTrans" cxnId="{C5C00C6E-1823-4356-8746-AB02B49194BB}">
      <dgm:prSet/>
      <dgm:spPr/>
      <dgm:t>
        <a:bodyPr/>
        <a:lstStyle/>
        <a:p>
          <a:endParaRPr lang="zh-TW" altLang="en-US"/>
        </a:p>
      </dgm:t>
    </dgm:pt>
    <dgm:pt modelId="{42F6463D-586B-4C0B-A650-8B3D7CB2FA4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口罩要遮住口鼻、蓋住下巴  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F2F2652-FB73-46F3-BBCE-74C6150EDD91}" type="parTrans" cxnId="{13A98526-1BC2-48F4-88F8-37BF098BF4D3}">
      <dgm:prSet/>
      <dgm:spPr/>
      <dgm:t>
        <a:bodyPr/>
        <a:lstStyle/>
        <a:p>
          <a:endParaRPr lang="zh-TW" altLang="en-US"/>
        </a:p>
      </dgm:t>
    </dgm:pt>
    <dgm:pt modelId="{EBB17B82-3F73-491A-B871-3C9FB38A634B}" type="sibTrans" cxnId="{13A98526-1BC2-48F4-88F8-37BF098BF4D3}">
      <dgm:prSet/>
      <dgm:spPr/>
      <dgm:t>
        <a:bodyPr/>
        <a:lstStyle/>
        <a:p>
          <a:endParaRPr lang="zh-TW" altLang="en-US"/>
        </a:p>
      </dgm:t>
    </dgm:pt>
    <dgm:pt modelId="{E4CB82D1-2A94-4399-80BD-5F0F330F276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噴</a:t>
          </a:r>
          <a:r>
            <a:rPr lang="en-US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75%</a:t>
          </a:r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酒精搓洗雙手</a:t>
          </a:r>
          <a:r>
            <a:rPr lang="en-US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20-30</a:t>
          </a:r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27DC525-8E5A-4424-9114-507788554B3E}" type="parTrans" cxnId="{DEB67C38-E7C4-424A-9987-BA7E97FF7B44}">
      <dgm:prSet/>
      <dgm:spPr/>
      <dgm:t>
        <a:bodyPr/>
        <a:lstStyle/>
        <a:p>
          <a:endParaRPr lang="zh-TW" altLang="en-US"/>
        </a:p>
      </dgm:t>
    </dgm:pt>
    <dgm:pt modelId="{338390E1-0AAE-47B8-8013-89BEE5534B6C}" type="sibTrans" cxnId="{DEB67C38-E7C4-424A-9987-BA7E97FF7B44}">
      <dgm:prSet/>
      <dgm:spPr/>
      <dgm:t>
        <a:bodyPr/>
        <a:lstStyle/>
        <a:p>
          <a:endParaRPr lang="zh-TW" altLang="en-US"/>
        </a:p>
      </dgm:t>
    </dgm:pt>
    <dgm:pt modelId="{31D7EB6F-5050-41C3-AC21-1A20970881C1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有發燒、呼吸道症狀速就醫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8DF201E-172C-4913-AFF0-39EA1DD82477}" type="parTrans" cxnId="{01B88DFB-25CD-4776-AE4D-B7BB5F744182}">
      <dgm:prSet/>
      <dgm:spPr/>
      <dgm:t>
        <a:bodyPr/>
        <a:lstStyle/>
        <a:p>
          <a:endParaRPr lang="zh-TW" altLang="en-US"/>
        </a:p>
      </dgm:t>
    </dgm:pt>
    <dgm:pt modelId="{7AA93422-8C60-45A9-B0C7-CED0B2C7E2F1}" type="sibTrans" cxnId="{01B88DFB-25CD-4776-AE4D-B7BB5F744182}">
      <dgm:prSet/>
      <dgm:spPr/>
      <dgm:t>
        <a:bodyPr/>
        <a:lstStyle/>
        <a:p>
          <a:endParaRPr lang="zh-TW" altLang="en-US"/>
        </a:p>
      </dgm:t>
    </dgm:pt>
    <dgm:pt modelId="{0F73D44F-0E7E-417F-BD52-FC7EEE0F2C98}" type="pres">
      <dgm:prSet presAssocID="{CEE8C1C5-86C2-47A3-9ABD-4FCB36CC917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F02D94C-A7E3-4DB1-BF2F-38413563C16B}" type="pres">
      <dgm:prSet presAssocID="{CEE8C1C5-86C2-47A3-9ABD-4FCB36CC9170}" presName="fgShape" presStyleLbl="fgShp" presStyleIdx="0" presStyleCnt="1"/>
      <dgm:spPr/>
    </dgm:pt>
    <dgm:pt modelId="{AD5799C8-D5B6-43C1-BC2F-6A139F2C7988}" type="pres">
      <dgm:prSet presAssocID="{CEE8C1C5-86C2-47A3-9ABD-4FCB36CC9170}" presName="linComp" presStyleCnt="0"/>
      <dgm:spPr/>
    </dgm:pt>
    <dgm:pt modelId="{AB857E73-B39E-4934-98DE-A1662C9E50D8}" type="pres">
      <dgm:prSet presAssocID="{24ACC214-3B82-42DE-8CD7-22FE1405988F}" presName="compNode" presStyleCnt="0"/>
      <dgm:spPr/>
    </dgm:pt>
    <dgm:pt modelId="{4F631ED6-D38C-488D-B8CF-C5C8585B6DAC}" type="pres">
      <dgm:prSet presAssocID="{24ACC214-3B82-42DE-8CD7-22FE1405988F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658A93B8-4596-4F16-86E9-DFA676E07544}" type="pres">
      <dgm:prSet presAssocID="{24ACC214-3B82-42DE-8CD7-22FE1405988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CE0DD0-E271-4512-991A-EF6ED474332A}" type="pres">
      <dgm:prSet presAssocID="{24ACC214-3B82-42DE-8CD7-22FE1405988F}" presName="invisiNode" presStyleLbl="node1" presStyleIdx="0" presStyleCnt="4"/>
      <dgm:spPr/>
    </dgm:pt>
    <dgm:pt modelId="{8E5084AF-0DDC-4F24-968B-07EF617541D8}" type="pres">
      <dgm:prSet presAssocID="{24ACC214-3B82-42DE-8CD7-22FE1405988F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384BA70-FA9E-48AD-B7E5-E6F0D74F4A57}" type="pres">
      <dgm:prSet presAssocID="{E85E5483-6C28-4B4F-B1E0-E4B3BB0283B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5C14013-7A1A-45AE-B631-2D8134DE05D6}" type="pres">
      <dgm:prSet presAssocID="{42F6463D-586B-4C0B-A650-8B3D7CB2FA4D}" presName="compNode" presStyleCnt="0"/>
      <dgm:spPr/>
    </dgm:pt>
    <dgm:pt modelId="{95909FFD-2413-414D-8F97-A9C9FEDE4FBB}" type="pres">
      <dgm:prSet presAssocID="{42F6463D-586B-4C0B-A650-8B3D7CB2FA4D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10A55A18-147C-48E1-AFE9-7034E8C96033}" type="pres">
      <dgm:prSet presAssocID="{42F6463D-586B-4C0B-A650-8B3D7CB2FA4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0ACC59-4192-4EB3-950E-4B638A58CF49}" type="pres">
      <dgm:prSet presAssocID="{42F6463D-586B-4C0B-A650-8B3D7CB2FA4D}" presName="invisiNode" presStyleLbl="node1" presStyleIdx="1" presStyleCnt="4"/>
      <dgm:spPr/>
    </dgm:pt>
    <dgm:pt modelId="{B0EF90AB-E029-4130-9C6E-279243B6A703}" type="pres">
      <dgm:prSet presAssocID="{42F6463D-586B-4C0B-A650-8B3D7CB2FA4D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CC92402-D714-4F37-8EB7-488FD40F52C3}" type="pres">
      <dgm:prSet presAssocID="{EBB17B82-3F73-491A-B871-3C9FB38A634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3E02017-F054-4F6C-AFCA-D6E43D4B0405}" type="pres">
      <dgm:prSet presAssocID="{E4CB82D1-2A94-4399-80BD-5F0F330F276D}" presName="compNode" presStyleCnt="0"/>
      <dgm:spPr/>
    </dgm:pt>
    <dgm:pt modelId="{5FF938EE-8AB6-4BF9-A0B8-BB5B3AE0C255}" type="pres">
      <dgm:prSet presAssocID="{E4CB82D1-2A94-4399-80BD-5F0F330F276D}" presName="bkgdShape" presStyleLbl="node1" presStyleIdx="2" presStyleCnt="4" custLinFactNeighborX="-1500" custLinFactNeighborY="-959"/>
      <dgm:spPr/>
      <dgm:t>
        <a:bodyPr/>
        <a:lstStyle/>
        <a:p>
          <a:endParaRPr lang="zh-TW" altLang="en-US"/>
        </a:p>
      </dgm:t>
    </dgm:pt>
    <dgm:pt modelId="{BB72DD7E-69E4-4CDD-986E-090E7D209B51}" type="pres">
      <dgm:prSet presAssocID="{E4CB82D1-2A94-4399-80BD-5F0F330F276D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0EDE4AB-AE7B-43E2-AAAC-E6F0CF45B83A}" type="pres">
      <dgm:prSet presAssocID="{E4CB82D1-2A94-4399-80BD-5F0F330F276D}" presName="invisiNode" presStyleLbl="node1" presStyleIdx="2" presStyleCnt="4"/>
      <dgm:spPr/>
    </dgm:pt>
    <dgm:pt modelId="{03137D9D-6292-4D3C-9017-EE11FE57CECC}" type="pres">
      <dgm:prSet presAssocID="{E4CB82D1-2A94-4399-80BD-5F0F330F276D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9925BD8-91F7-4BD3-AB3D-69C81BEDE034}" type="pres">
      <dgm:prSet presAssocID="{338390E1-0AAE-47B8-8013-89BEE5534B6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6D83D4C-A204-496E-A7FD-7706691B31F9}" type="pres">
      <dgm:prSet presAssocID="{31D7EB6F-5050-41C3-AC21-1A20970881C1}" presName="compNode" presStyleCnt="0"/>
      <dgm:spPr/>
    </dgm:pt>
    <dgm:pt modelId="{5D683928-4839-4CF3-BBB1-55F54435CCDF}" type="pres">
      <dgm:prSet presAssocID="{31D7EB6F-5050-41C3-AC21-1A20970881C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E8CF180A-DCD0-4D18-82AB-CD5AC8F5575A}" type="pres">
      <dgm:prSet presAssocID="{31D7EB6F-5050-41C3-AC21-1A20970881C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5D75F7-7DF8-4FB7-B208-1D3F385E1842}" type="pres">
      <dgm:prSet presAssocID="{31D7EB6F-5050-41C3-AC21-1A20970881C1}" presName="invisiNode" presStyleLbl="node1" presStyleIdx="3" presStyleCnt="4"/>
      <dgm:spPr/>
    </dgm:pt>
    <dgm:pt modelId="{89C2E18A-8279-4C74-B94E-803FD6928192}" type="pres">
      <dgm:prSet presAssocID="{31D7EB6F-5050-41C3-AC21-1A20970881C1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6F5143EC-30AD-4BFB-A4F5-25DC1F4BB974}" type="presOf" srcId="{338390E1-0AAE-47B8-8013-89BEE5534B6C}" destId="{C9925BD8-91F7-4BD3-AB3D-69C81BEDE034}" srcOrd="0" destOrd="0" presId="urn:microsoft.com/office/officeart/2005/8/layout/hList7"/>
    <dgm:cxn modelId="{4994138B-BF44-47C4-9B2A-B7221148E9C6}" type="presOf" srcId="{42F6463D-586B-4C0B-A650-8B3D7CB2FA4D}" destId="{10A55A18-147C-48E1-AFE9-7034E8C96033}" srcOrd="1" destOrd="0" presId="urn:microsoft.com/office/officeart/2005/8/layout/hList7"/>
    <dgm:cxn modelId="{9A31320E-D19E-4398-A289-5E1D28AA83EE}" type="presOf" srcId="{24ACC214-3B82-42DE-8CD7-22FE1405988F}" destId="{4F631ED6-D38C-488D-B8CF-C5C8585B6DAC}" srcOrd="0" destOrd="0" presId="urn:microsoft.com/office/officeart/2005/8/layout/hList7"/>
    <dgm:cxn modelId="{87114EE1-9D02-47F1-BD59-E730D70A7286}" type="presOf" srcId="{24ACC214-3B82-42DE-8CD7-22FE1405988F}" destId="{658A93B8-4596-4F16-86E9-DFA676E07544}" srcOrd="1" destOrd="0" presId="urn:microsoft.com/office/officeart/2005/8/layout/hList7"/>
    <dgm:cxn modelId="{6C136AA0-D1B2-4F75-9869-173B3DE5EABE}" type="presOf" srcId="{31D7EB6F-5050-41C3-AC21-1A20970881C1}" destId="{5D683928-4839-4CF3-BBB1-55F54435CCDF}" srcOrd="0" destOrd="0" presId="urn:microsoft.com/office/officeart/2005/8/layout/hList7"/>
    <dgm:cxn modelId="{F3521C28-1EFD-436E-9B20-9F8097238F20}" type="presOf" srcId="{E85E5483-6C28-4B4F-B1E0-E4B3BB0283B9}" destId="{F384BA70-FA9E-48AD-B7E5-E6F0D74F4A57}" srcOrd="0" destOrd="0" presId="urn:microsoft.com/office/officeart/2005/8/layout/hList7"/>
    <dgm:cxn modelId="{DEB84C19-F97C-4A6F-8B08-92C3B3AAC3DB}" type="presOf" srcId="{E4CB82D1-2A94-4399-80BD-5F0F330F276D}" destId="{BB72DD7E-69E4-4CDD-986E-090E7D209B51}" srcOrd="1" destOrd="0" presId="urn:microsoft.com/office/officeart/2005/8/layout/hList7"/>
    <dgm:cxn modelId="{01B88DFB-25CD-4776-AE4D-B7BB5F744182}" srcId="{CEE8C1C5-86C2-47A3-9ABD-4FCB36CC9170}" destId="{31D7EB6F-5050-41C3-AC21-1A20970881C1}" srcOrd="3" destOrd="0" parTransId="{B8DF201E-172C-4913-AFF0-39EA1DD82477}" sibTransId="{7AA93422-8C60-45A9-B0C7-CED0B2C7E2F1}"/>
    <dgm:cxn modelId="{729242A9-6EEA-40D1-B562-E32580521E92}" type="presOf" srcId="{CEE8C1C5-86C2-47A3-9ABD-4FCB36CC9170}" destId="{0F73D44F-0E7E-417F-BD52-FC7EEE0F2C98}" srcOrd="0" destOrd="0" presId="urn:microsoft.com/office/officeart/2005/8/layout/hList7"/>
    <dgm:cxn modelId="{E4D05B71-4D6E-4C2A-BFD0-C042903EF6DA}" type="presOf" srcId="{EBB17B82-3F73-491A-B871-3C9FB38A634B}" destId="{8CC92402-D714-4F37-8EB7-488FD40F52C3}" srcOrd="0" destOrd="0" presId="urn:microsoft.com/office/officeart/2005/8/layout/hList7"/>
    <dgm:cxn modelId="{13A98526-1BC2-48F4-88F8-37BF098BF4D3}" srcId="{CEE8C1C5-86C2-47A3-9ABD-4FCB36CC9170}" destId="{42F6463D-586B-4C0B-A650-8B3D7CB2FA4D}" srcOrd="1" destOrd="0" parTransId="{DF2F2652-FB73-46F3-BBCE-74C6150EDD91}" sibTransId="{EBB17B82-3F73-491A-B871-3C9FB38A634B}"/>
    <dgm:cxn modelId="{89365784-1AD9-4228-A79F-7D1DDE28EA76}" type="presOf" srcId="{42F6463D-586B-4C0B-A650-8B3D7CB2FA4D}" destId="{95909FFD-2413-414D-8F97-A9C9FEDE4FBB}" srcOrd="0" destOrd="0" presId="urn:microsoft.com/office/officeart/2005/8/layout/hList7"/>
    <dgm:cxn modelId="{32631504-DBE9-419E-9ABB-8E3BB01E4865}" type="presOf" srcId="{31D7EB6F-5050-41C3-AC21-1A20970881C1}" destId="{E8CF180A-DCD0-4D18-82AB-CD5AC8F5575A}" srcOrd="1" destOrd="0" presId="urn:microsoft.com/office/officeart/2005/8/layout/hList7"/>
    <dgm:cxn modelId="{C5C00C6E-1823-4356-8746-AB02B49194BB}" srcId="{CEE8C1C5-86C2-47A3-9ABD-4FCB36CC9170}" destId="{24ACC214-3B82-42DE-8CD7-22FE1405988F}" srcOrd="0" destOrd="0" parTransId="{A589DD5A-4C48-4906-B8C0-EB3D704817A8}" sibTransId="{E85E5483-6C28-4B4F-B1E0-E4B3BB0283B9}"/>
    <dgm:cxn modelId="{04B3EE86-385A-4517-878A-9EAB163A8832}" type="presOf" srcId="{E4CB82D1-2A94-4399-80BD-5F0F330F276D}" destId="{5FF938EE-8AB6-4BF9-A0B8-BB5B3AE0C255}" srcOrd="0" destOrd="0" presId="urn:microsoft.com/office/officeart/2005/8/layout/hList7"/>
    <dgm:cxn modelId="{DEB67C38-E7C4-424A-9987-BA7E97FF7B44}" srcId="{CEE8C1C5-86C2-47A3-9ABD-4FCB36CC9170}" destId="{E4CB82D1-2A94-4399-80BD-5F0F330F276D}" srcOrd="2" destOrd="0" parTransId="{827DC525-8E5A-4424-9114-507788554B3E}" sibTransId="{338390E1-0AAE-47B8-8013-89BEE5534B6C}"/>
    <dgm:cxn modelId="{4E7EC007-B8EC-420D-AC32-C49D232F05CC}" type="presParOf" srcId="{0F73D44F-0E7E-417F-BD52-FC7EEE0F2C98}" destId="{3F02D94C-A7E3-4DB1-BF2F-38413563C16B}" srcOrd="0" destOrd="0" presId="urn:microsoft.com/office/officeart/2005/8/layout/hList7"/>
    <dgm:cxn modelId="{C98CFFBE-04FA-424C-B1AA-CFAE9E2E6283}" type="presParOf" srcId="{0F73D44F-0E7E-417F-BD52-FC7EEE0F2C98}" destId="{AD5799C8-D5B6-43C1-BC2F-6A139F2C7988}" srcOrd="1" destOrd="0" presId="urn:microsoft.com/office/officeart/2005/8/layout/hList7"/>
    <dgm:cxn modelId="{A9CD0CF3-1FEE-4E8A-A8F4-36ED9CCC86F4}" type="presParOf" srcId="{AD5799C8-D5B6-43C1-BC2F-6A139F2C7988}" destId="{AB857E73-B39E-4934-98DE-A1662C9E50D8}" srcOrd="0" destOrd="0" presId="urn:microsoft.com/office/officeart/2005/8/layout/hList7"/>
    <dgm:cxn modelId="{EC6F0FBF-6442-495D-B4FB-505667C09433}" type="presParOf" srcId="{AB857E73-B39E-4934-98DE-A1662C9E50D8}" destId="{4F631ED6-D38C-488D-B8CF-C5C8585B6DAC}" srcOrd="0" destOrd="0" presId="urn:microsoft.com/office/officeart/2005/8/layout/hList7"/>
    <dgm:cxn modelId="{5CE6370B-3A35-4527-B9DB-09BCB86B9C9D}" type="presParOf" srcId="{AB857E73-B39E-4934-98DE-A1662C9E50D8}" destId="{658A93B8-4596-4F16-86E9-DFA676E07544}" srcOrd="1" destOrd="0" presId="urn:microsoft.com/office/officeart/2005/8/layout/hList7"/>
    <dgm:cxn modelId="{ACAB60D7-3CFC-406A-899E-8A8D2EE8F355}" type="presParOf" srcId="{AB857E73-B39E-4934-98DE-A1662C9E50D8}" destId="{56CE0DD0-E271-4512-991A-EF6ED474332A}" srcOrd="2" destOrd="0" presId="urn:microsoft.com/office/officeart/2005/8/layout/hList7"/>
    <dgm:cxn modelId="{63921DA1-F6D7-4F87-B376-737049A39F26}" type="presParOf" srcId="{AB857E73-B39E-4934-98DE-A1662C9E50D8}" destId="{8E5084AF-0DDC-4F24-968B-07EF617541D8}" srcOrd="3" destOrd="0" presId="urn:microsoft.com/office/officeart/2005/8/layout/hList7"/>
    <dgm:cxn modelId="{609D0D11-CD34-40F5-8C53-B9EC7582ED72}" type="presParOf" srcId="{AD5799C8-D5B6-43C1-BC2F-6A139F2C7988}" destId="{F384BA70-FA9E-48AD-B7E5-E6F0D74F4A57}" srcOrd="1" destOrd="0" presId="urn:microsoft.com/office/officeart/2005/8/layout/hList7"/>
    <dgm:cxn modelId="{BE1340E6-5F91-40A6-A007-D11E7CD33B76}" type="presParOf" srcId="{AD5799C8-D5B6-43C1-BC2F-6A139F2C7988}" destId="{A5C14013-7A1A-45AE-B631-2D8134DE05D6}" srcOrd="2" destOrd="0" presId="urn:microsoft.com/office/officeart/2005/8/layout/hList7"/>
    <dgm:cxn modelId="{C472BC4D-9C13-4507-AF86-6C5C99295D9E}" type="presParOf" srcId="{A5C14013-7A1A-45AE-B631-2D8134DE05D6}" destId="{95909FFD-2413-414D-8F97-A9C9FEDE4FBB}" srcOrd="0" destOrd="0" presId="urn:microsoft.com/office/officeart/2005/8/layout/hList7"/>
    <dgm:cxn modelId="{8B0BF871-52AE-4632-B776-5F3751BC5EDA}" type="presParOf" srcId="{A5C14013-7A1A-45AE-B631-2D8134DE05D6}" destId="{10A55A18-147C-48E1-AFE9-7034E8C96033}" srcOrd="1" destOrd="0" presId="urn:microsoft.com/office/officeart/2005/8/layout/hList7"/>
    <dgm:cxn modelId="{A30FB15E-8D7F-4819-A9FC-82C8DDC14D39}" type="presParOf" srcId="{A5C14013-7A1A-45AE-B631-2D8134DE05D6}" destId="{A40ACC59-4192-4EB3-950E-4B638A58CF49}" srcOrd="2" destOrd="0" presId="urn:microsoft.com/office/officeart/2005/8/layout/hList7"/>
    <dgm:cxn modelId="{47210BD1-3EBB-4A0E-B0DC-4CA7EA4D0563}" type="presParOf" srcId="{A5C14013-7A1A-45AE-B631-2D8134DE05D6}" destId="{B0EF90AB-E029-4130-9C6E-279243B6A703}" srcOrd="3" destOrd="0" presId="urn:microsoft.com/office/officeart/2005/8/layout/hList7"/>
    <dgm:cxn modelId="{A3A95610-2B10-4F23-8310-30034BA2A6B1}" type="presParOf" srcId="{AD5799C8-D5B6-43C1-BC2F-6A139F2C7988}" destId="{8CC92402-D714-4F37-8EB7-488FD40F52C3}" srcOrd="3" destOrd="0" presId="urn:microsoft.com/office/officeart/2005/8/layout/hList7"/>
    <dgm:cxn modelId="{9616D73C-D7FF-4287-8D6D-3A82F88155FF}" type="presParOf" srcId="{AD5799C8-D5B6-43C1-BC2F-6A139F2C7988}" destId="{A3E02017-F054-4F6C-AFCA-D6E43D4B0405}" srcOrd="4" destOrd="0" presId="urn:microsoft.com/office/officeart/2005/8/layout/hList7"/>
    <dgm:cxn modelId="{8703A3DA-D678-4252-B49B-BEBA3793444B}" type="presParOf" srcId="{A3E02017-F054-4F6C-AFCA-D6E43D4B0405}" destId="{5FF938EE-8AB6-4BF9-A0B8-BB5B3AE0C255}" srcOrd="0" destOrd="0" presId="urn:microsoft.com/office/officeart/2005/8/layout/hList7"/>
    <dgm:cxn modelId="{07AF226F-1C02-47AE-A9D2-8EB375D46AC7}" type="presParOf" srcId="{A3E02017-F054-4F6C-AFCA-D6E43D4B0405}" destId="{BB72DD7E-69E4-4CDD-986E-090E7D209B51}" srcOrd="1" destOrd="0" presId="urn:microsoft.com/office/officeart/2005/8/layout/hList7"/>
    <dgm:cxn modelId="{B02F4B9C-208F-4494-B1FF-67FCC21D515B}" type="presParOf" srcId="{A3E02017-F054-4F6C-AFCA-D6E43D4B0405}" destId="{40EDE4AB-AE7B-43E2-AAAC-E6F0CF45B83A}" srcOrd="2" destOrd="0" presId="urn:microsoft.com/office/officeart/2005/8/layout/hList7"/>
    <dgm:cxn modelId="{0BB28AFD-1055-484E-BD4C-6C734158ED07}" type="presParOf" srcId="{A3E02017-F054-4F6C-AFCA-D6E43D4B0405}" destId="{03137D9D-6292-4D3C-9017-EE11FE57CECC}" srcOrd="3" destOrd="0" presId="urn:microsoft.com/office/officeart/2005/8/layout/hList7"/>
    <dgm:cxn modelId="{EC0096D9-6AF6-48A0-8595-4C9105EDBD8A}" type="presParOf" srcId="{AD5799C8-D5B6-43C1-BC2F-6A139F2C7988}" destId="{C9925BD8-91F7-4BD3-AB3D-69C81BEDE034}" srcOrd="5" destOrd="0" presId="urn:microsoft.com/office/officeart/2005/8/layout/hList7"/>
    <dgm:cxn modelId="{EE84BC5F-9FC8-49EC-A880-291FAB27B40F}" type="presParOf" srcId="{AD5799C8-D5B6-43C1-BC2F-6A139F2C7988}" destId="{06D83D4C-A204-496E-A7FD-7706691B31F9}" srcOrd="6" destOrd="0" presId="urn:microsoft.com/office/officeart/2005/8/layout/hList7"/>
    <dgm:cxn modelId="{B59FF6CE-CA9D-4137-8950-04EF4C0AAC3F}" type="presParOf" srcId="{06D83D4C-A204-496E-A7FD-7706691B31F9}" destId="{5D683928-4839-4CF3-BBB1-55F54435CCDF}" srcOrd="0" destOrd="0" presId="urn:microsoft.com/office/officeart/2005/8/layout/hList7"/>
    <dgm:cxn modelId="{1EA0C7E1-7A62-4BA1-8E40-6BCB53F2A8B2}" type="presParOf" srcId="{06D83D4C-A204-496E-A7FD-7706691B31F9}" destId="{E8CF180A-DCD0-4D18-82AB-CD5AC8F5575A}" srcOrd="1" destOrd="0" presId="urn:microsoft.com/office/officeart/2005/8/layout/hList7"/>
    <dgm:cxn modelId="{5760C37F-B602-420C-B012-A333BE65AB30}" type="presParOf" srcId="{06D83D4C-A204-496E-A7FD-7706691B31F9}" destId="{905D75F7-7DF8-4FB7-B208-1D3F385E1842}" srcOrd="2" destOrd="0" presId="urn:microsoft.com/office/officeart/2005/8/layout/hList7"/>
    <dgm:cxn modelId="{32480A5F-1D4B-4D82-9E01-FBD079C6E224}" type="presParOf" srcId="{06D83D4C-A204-496E-A7FD-7706691B31F9}" destId="{89C2E18A-8279-4C74-B94E-803FD692819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088A3E-AF83-4F35-BFBC-8797CFB45455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35316F3-E62E-4FC1-B17E-3187D4905D64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室外至少</a:t>
          </a:r>
          <a:r>
            <a:rPr lang="en-US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</a:t>
          </a:r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DD3033B-3F08-47FD-B3DB-48EB461D60EE}" type="parTrans" cxnId="{DBB3AA36-B7C1-4D4E-8516-D812218AA6C9}">
      <dgm:prSet/>
      <dgm:spPr/>
      <dgm:t>
        <a:bodyPr/>
        <a:lstStyle/>
        <a:p>
          <a:endParaRPr lang="zh-TW" altLang="en-US"/>
        </a:p>
      </dgm:t>
    </dgm:pt>
    <dgm:pt modelId="{E36B5D3D-9223-48C8-9179-6371ADC3F846}" type="sibTrans" cxnId="{DBB3AA36-B7C1-4D4E-8516-D812218AA6C9}">
      <dgm:prSet/>
      <dgm:spPr/>
      <dgm:t>
        <a:bodyPr/>
        <a:lstStyle/>
        <a:p>
          <a:endParaRPr lang="zh-TW" altLang="en-US"/>
        </a:p>
      </dgm:t>
    </dgm:pt>
    <dgm:pt modelId="{E5F48DDF-0C7A-4CEC-8BB2-97163A2C4367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大約</a:t>
          </a:r>
          <a:r>
            <a:rPr lang="en-US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3</a:t>
          </a:r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個步伐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13124CF-964F-43C0-9594-BB24E5A299E7}" type="parTrans" cxnId="{05D3602C-D599-4B28-B258-F32D82BF4405}">
      <dgm:prSet/>
      <dgm:spPr/>
      <dgm:t>
        <a:bodyPr/>
        <a:lstStyle/>
        <a:p>
          <a:endParaRPr lang="zh-TW" altLang="en-US"/>
        </a:p>
      </dgm:t>
    </dgm:pt>
    <dgm:pt modelId="{83FF9163-3C63-460E-B6B0-F057723958E7}" type="sibTrans" cxnId="{05D3602C-D599-4B28-B258-F32D82BF4405}">
      <dgm:prSet/>
      <dgm:spPr/>
      <dgm:t>
        <a:bodyPr/>
        <a:lstStyle/>
        <a:p>
          <a:endParaRPr lang="zh-TW" altLang="en-US"/>
        </a:p>
      </dgm:t>
    </dgm:pt>
    <dgm:pt modelId="{DB537C86-D95C-4DC2-A772-03D9AFB829A7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室內至少</a:t>
          </a:r>
          <a:r>
            <a:rPr lang="en-US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1.5</a:t>
          </a:r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410EF76-4A2B-4B33-9156-3DE2678254E3}" type="parTrans" cxnId="{6BDC3712-9B6F-478A-ACEA-C519A1603896}">
      <dgm:prSet/>
      <dgm:spPr/>
      <dgm:t>
        <a:bodyPr/>
        <a:lstStyle/>
        <a:p>
          <a:endParaRPr lang="zh-TW" altLang="en-US"/>
        </a:p>
      </dgm:t>
    </dgm:pt>
    <dgm:pt modelId="{3565B646-B5AA-476C-866B-E29654706D30}" type="sibTrans" cxnId="{6BDC3712-9B6F-478A-ACEA-C519A1603896}">
      <dgm:prSet/>
      <dgm:spPr/>
      <dgm:t>
        <a:bodyPr/>
        <a:lstStyle/>
        <a:p>
          <a:endParaRPr lang="zh-TW" altLang="en-US"/>
        </a:p>
      </dgm:t>
    </dgm:pt>
    <dgm:pt modelId="{1C49B0E2-4519-492A-9C5D-5CBABDFEAC7E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大約手臂的兩倍長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39648C6-33EA-4EA0-B10D-9C5A800D4BE4}" type="parTrans" cxnId="{99D507C7-5C91-4E24-AA7C-E594E6BEB693}">
      <dgm:prSet/>
      <dgm:spPr/>
      <dgm:t>
        <a:bodyPr/>
        <a:lstStyle/>
        <a:p>
          <a:endParaRPr lang="zh-TW" altLang="en-US"/>
        </a:p>
      </dgm:t>
    </dgm:pt>
    <dgm:pt modelId="{9B3C067F-C5F5-4205-B5DD-5343767F9700}" type="sibTrans" cxnId="{99D507C7-5C91-4E24-AA7C-E594E6BEB693}">
      <dgm:prSet/>
      <dgm:spPr/>
      <dgm:t>
        <a:bodyPr/>
        <a:lstStyle/>
        <a:p>
          <a:endParaRPr lang="zh-TW" altLang="en-US"/>
        </a:p>
      </dgm:t>
    </dgm:pt>
    <dgm:pt modelId="{1798CF54-A2B9-40F4-9D84-F94F195091A7}" type="pres">
      <dgm:prSet presAssocID="{82088A3E-AF83-4F35-BFBC-8797CFB45455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4111ACC5-4DBB-49F7-8D93-C09EF28354AE}" type="pres">
      <dgm:prSet presAssocID="{D35316F3-E62E-4FC1-B17E-3187D4905D64}" presName="composite" presStyleCnt="0"/>
      <dgm:spPr/>
      <dgm:t>
        <a:bodyPr/>
        <a:lstStyle/>
        <a:p>
          <a:endParaRPr lang="zh-TW" altLang="en-US"/>
        </a:p>
      </dgm:t>
    </dgm:pt>
    <dgm:pt modelId="{E6A39C7B-EA4B-485E-8F70-1866F87EE885}" type="pres">
      <dgm:prSet presAssocID="{D35316F3-E62E-4FC1-B17E-3187D4905D64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CF3B4D-C680-462C-9D8E-FEF49FB801B1}" type="pres">
      <dgm:prSet presAssocID="{D35316F3-E62E-4FC1-B17E-3187D4905D64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451EB54-22F5-4F99-ACE5-4276FA25C92F}" type="pres">
      <dgm:prSet presAssocID="{D35316F3-E62E-4FC1-B17E-3187D4905D6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56C766-50BC-4445-B073-42B7DFE64DE5}" type="pres">
      <dgm:prSet presAssocID="{E36B5D3D-9223-48C8-9179-6371ADC3F846}" presName="sibTrans" presStyleCnt="0"/>
      <dgm:spPr/>
      <dgm:t>
        <a:bodyPr/>
        <a:lstStyle/>
        <a:p>
          <a:endParaRPr lang="zh-TW" altLang="en-US"/>
        </a:p>
      </dgm:t>
    </dgm:pt>
    <dgm:pt modelId="{4629FB11-F048-4EEC-8996-05E8568712E5}" type="pres">
      <dgm:prSet presAssocID="{DB537C86-D95C-4DC2-A772-03D9AFB829A7}" presName="composite" presStyleCnt="0"/>
      <dgm:spPr/>
      <dgm:t>
        <a:bodyPr/>
        <a:lstStyle/>
        <a:p>
          <a:endParaRPr lang="zh-TW" altLang="en-US"/>
        </a:p>
      </dgm:t>
    </dgm:pt>
    <dgm:pt modelId="{871EB0C7-FE1B-49B8-A178-8EB570DD082F}" type="pres">
      <dgm:prSet presAssocID="{DB537C86-D95C-4DC2-A772-03D9AFB829A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8532F9-9D37-43A4-A0F2-8495083995AE}" type="pres">
      <dgm:prSet presAssocID="{DB537C86-D95C-4DC2-A772-03D9AFB829A7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4C62061-C5A8-47EF-9364-E14713797C0A}" type="pres">
      <dgm:prSet presAssocID="{DB537C86-D95C-4DC2-A772-03D9AFB829A7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9B5CAA1-A67B-46A8-A7A5-613F43D8BF2E}" type="presOf" srcId="{D35316F3-E62E-4FC1-B17E-3187D4905D64}" destId="{E6A39C7B-EA4B-485E-8F70-1866F87EE885}" srcOrd="0" destOrd="0" presId="urn:microsoft.com/office/officeart/2008/layout/TitledPictureBlocks"/>
    <dgm:cxn modelId="{05D3602C-D599-4B28-B258-F32D82BF4405}" srcId="{D35316F3-E62E-4FC1-B17E-3187D4905D64}" destId="{E5F48DDF-0C7A-4CEC-8BB2-97163A2C4367}" srcOrd="0" destOrd="0" parTransId="{513124CF-964F-43C0-9594-BB24E5A299E7}" sibTransId="{83FF9163-3C63-460E-B6B0-F057723958E7}"/>
    <dgm:cxn modelId="{A3B47C5A-079A-42B5-9D0E-65B35CD3FAD2}" type="presOf" srcId="{DB537C86-D95C-4DC2-A772-03D9AFB829A7}" destId="{871EB0C7-FE1B-49B8-A178-8EB570DD082F}" srcOrd="0" destOrd="0" presId="urn:microsoft.com/office/officeart/2008/layout/TitledPictureBlocks"/>
    <dgm:cxn modelId="{86CFD3CA-C61D-41C5-985D-4802D129C27D}" type="presOf" srcId="{1C49B0E2-4519-492A-9C5D-5CBABDFEAC7E}" destId="{F4C62061-C5A8-47EF-9364-E14713797C0A}" srcOrd="0" destOrd="0" presId="urn:microsoft.com/office/officeart/2008/layout/TitledPictureBlocks"/>
    <dgm:cxn modelId="{6BDC3712-9B6F-478A-ACEA-C519A1603896}" srcId="{82088A3E-AF83-4F35-BFBC-8797CFB45455}" destId="{DB537C86-D95C-4DC2-A772-03D9AFB829A7}" srcOrd="1" destOrd="0" parTransId="{0410EF76-4A2B-4B33-9156-3DE2678254E3}" sibTransId="{3565B646-B5AA-476C-866B-E29654706D30}"/>
    <dgm:cxn modelId="{A467B2F6-3E0E-4A5B-A5F1-54EF3398CF38}" type="presOf" srcId="{E5F48DDF-0C7A-4CEC-8BB2-97163A2C4367}" destId="{B451EB54-22F5-4F99-ACE5-4276FA25C92F}" srcOrd="0" destOrd="0" presId="urn:microsoft.com/office/officeart/2008/layout/TitledPictureBlocks"/>
    <dgm:cxn modelId="{99D507C7-5C91-4E24-AA7C-E594E6BEB693}" srcId="{DB537C86-D95C-4DC2-A772-03D9AFB829A7}" destId="{1C49B0E2-4519-492A-9C5D-5CBABDFEAC7E}" srcOrd="0" destOrd="0" parTransId="{C39648C6-33EA-4EA0-B10D-9C5A800D4BE4}" sibTransId="{9B3C067F-C5F5-4205-B5DD-5343767F9700}"/>
    <dgm:cxn modelId="{DBB3AA36-B7C1-4D4E-8516-D812218AA6C9}" srcId="{82088A3E-AF83-4F35-BFBC-8797CFB45455}" destId="{D35316F3-E62E-4FC1-B17E-3187D4905D64}" srcOrd="0" destOrd="0" parTransId="{ADD3033B-3F08-47FD-B3DB-48EB461D60EE}" sibTransId="{E36B5D3D-9223-48C8-9179-6371ADC3F846}"/>
    <dgm:cxn modelId="{E82766E4-F51F-4477-9582-095D4636FF82}" type="presOf" srcId="{82088A3E-AF83-4F35-BFBC-8797CFB45455}" destId="{1798CF54-A2B9-40F4-9D84-F94F195091A7}" srcOrd="0" destOrd="0" presId="urn:microsoft.com/office/officeart/2008/layout/TitledPictureBlocks"/>
    <dgm:cxn modelId="{8CB2E571-C94D-44BC-A9A0-2CD05B42BA06}" type="presParOf" srcId="{1798CF54-A2B9-40F4-9D84-F94F195091A7}" destId="{4111ACC5-4DBB-49F7-8D93-C09EF28354AE}" srcOrd="0" destOrd="0" presId="urn:microsoft.com/office/officeart/2008/layout/TitledPictureBlocks"/>
    <dgm:cxn modelId="{ECAF3559-00CC-4D73-A498-23FF1628CEB3}" type="presParOf" srcId="{4111ACC5-4DBB-49F7-8D93-C09EF28354AE}" destId="{E6A39C7B-EA4B-485E-8F70-1866F87EE885}" srcOrd="0" destOrd="0" presId="urn:microsoft.com/office/officeart/2008/layout/TitledPictureBlocks"/>
    <dgm:cxn modelId="{B255FA85-D829-457F-B936-23919A905B59}" type="presParOf" srcId="{4111ACC5-4DBB-49F7-8D93-C09EF28354AE}" destId="{6CCF3B4D-C680-462C-9D8E-FEF49FB801B1}" srcOrd="1" destOrd="0" presId="urn:microsoft.com/office/officeart/2008/layout/TitledPictureBlocks"/>
    <dgm:cxn modelId="{976CD086-B8BF-4918-B390-166B47D16EB0}" type="presParOf" srcId="{4111ACC5-4DBB-49F7-8D93-C09EF28354AE}" destId="{B451EB54-22F5-4F99-ACE5-4276FA25C92F}" srcOrd="2" destOrd="0" presId="urn:microsoft.com/office/officeart/2008/layout/TitledPictureBlocks"/>
    <dgm:cxn modelId="{5C6998D8-9601-4184-B5E4-B430EEF7AC89}" type="presParOf" srcId="{1798CF54-A2B9-40F4-9D84-F94F195091A7}" destId="{BB56C766-50BC-4445-B073-42B7DFE64DE5}" srcOrd="1" destOrd="0" presId="urn:microsoft.com/office/officeart/2008/layout/TitledPictureBlocks"/>
    <dgm:cxn modelId="{841F5260-6867-4E40-8F4F-C9B56940870F}" type="presParOf" srcId="{1798CF54-A2B9-40F4-9D84-F94F195091A7}" destId="{4629FB11-F048-4EEC-8996-05E8568712E5}" srcOrd="2" destOrd="0" presId="urn:microsoft.com/office/officeart/2008/layout/TitledPictureBlocks"/>
    <dgm:cxn modelId="{A45739F0-E119-4B1E-8D49-0B9BE149EB99}" type="presParOf" srcId="{4629FB11-F048-4EEC-8996-05E8568712E5}" destId="{871EB0C7-FE1B-49B8-A178-8EB570DD082F}" srcOrd="0" destOrd="0" presId="urn:microsoft.com/office/officeart/2008/layout/TitledPictureBlocks"/>
    <dgm:cxn modelId="{19F2DF22-D3A6-42C5-A6A1-83E1A74A3363}" type="presParOf" srcId="{4629FB11-F048-4EEC-8996-05E8568712E5}" destId="{448532F9-9D37-43A4-A0F2-8495083995AE}" srcOrd="1" destOrd="0" presId="urn:microsoft.com/office/officeart/2008/layout/TitledPictureBlocks"/>
    <dgm:cxn modelId="{A7F17D33-EE0B-40A4-9E31-E6FE25708B31}" type="presParOf" srcId="{4629FB11-F048-4EEC-8996-05E8568712E5}" destId="{F4C62061-C5A8-47EF-9364-E14713797C0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40E892-5D08-437F-B3A5-332DFD10D97E}" type="doc">
      <dgm:prSet loTypeId="urn:microsoft.com/office/officeart/2005/8/layout/radial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EC1E248-C18A-4508-99BF-7FAFA55A1FD7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DF8B464-F043-45E5-A3EF-C68AF7FAB69C}" type="parTrans" cxnId="{22050835-9852-42FC-8234-BBA772A7BAC9}">
      <dgm:prSet/>
      <dgm:spPr/>
      <dgm:t>
        <a:bodyPr/>
        <a:lstStyle/>
        <a:p>
          <a:endParaRPr lang="zh-TW" altLang="en-US"/>
        </a:p>
      </dgm:t>
    </dgm:pt>
    <dgm:pt modelId="{505FF72B-7B2E-4D2C-BDCA-9903D0AA2472}" type="sibTrans" cxnId="{22050835-9852-42FC-8234-BBA772A7BAC9}">
      <dgm:prSet/>
      <dgm:spPr/>
      <dgm:t>
        <a:bodyPr/>
        <a:lstStyle/>
        <a:p>
          <a:endParaRPr lang="zh-TW" altLang="en-US"/>
        </a:p>
      </dgm:t>
    </dgm:pt>
    <dgm:pt modelId="{D5789B37-6AFB-412B-B721-AD31F97D449B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防疫小測驗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06D2E522-C1D4-485C-A50A-0E99F37F5F37}" type="parTrans" cxnId="{CD02B6D3-CE4A-4A4D-A557-002C38E5A24A}">
      <dgm:prSet/>
      <dgm:spPr/>
      <dgm:t>
        <a:bodyPr/>
        <a:lstStyle/>
        <a:p>
          <a:endParaRPr lang="zh-TW" altLang="en-US"/>
        </a:p>
      </dgm:t>
    </dgm:pt>
    <dgm:pt modelId="{0FC9823B-F271-43EA-B0A6-51B217E7CD61}" type="sibTrans" cxnId="{CD02B6D3-CE4A-4A4D-A557-002C38E5A24A}">
      <dgm:prSet/>
      <dgm:spPr/>
      <dgm:t>
        <a:bodyPr/>
        <a:lstStyle/>
        <a:p>
          <a:endParaRPr lang="zh-TW" altLang="en-US"/>
        </a:p>
      </dgm:t>
    </dgm:pt>
    <dgm:pt modelId="{8AC5FAA9-59C2-4D6B-BCA6-5806E4175E38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BD160F3-D3EB-41C0-BCB3-64A8EC65BAF6}" type="parTrans" cxnId="{7312D0D9-D794-412B-A40C-B70D00B99FA6}">
      <dgm:prSet/>
      <dgm:spPr/>
      <dgm:t>
        <a:bodyPr/>
        <a:lstStyle/>
        <a:p>
          <a:endParaRPr lang="zh-TW" altLang="en-US"/>
        </a:p>
      </dgm:t>
    </dgm:pt>
    <dgm:pt modelId="{2E0603DE-567D-47D6-A19B-71CCB77968BF}" type="sibTrans" cxnId="{7312D0D9-D794-412B-A40C-B70D00B99FA6}">
      <dgm:prSet/>
      <dgm:spPr/>
      <dgm:t>
        <a:bodyPr/>
        <a:lstStyle/>
        <a:p>
          <a:endParaRPr lang="zh-TW" altLang="en-US"/>
        </a:p>
      </dgm:t>
    </dgm:pt>
    <dgm:pt modelId="{2D1E92F7-2697-4874-B6AD-001261672DC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</a:t>
          </a:r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！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694A967-6BE8-4E93-B7D5-E8FFDA492A40}" type="parTrans" cxnId="{62286545-EA72-4D63-93F4-B6CCDCAE9284}">
      <dgm:prSet/>
      <dgm:spPr/>
      <dgm:t>
        <a:bodyPr/>
        <a:lstStyle/>
        <a:p>
          <a:endParaRPr lang="zh-TW" altLang="en-US"/>
        </a:p>
      </dgm:t>
    </dgm:pt>
    <dgm:pt modelId="{2AB64BDE-9645-457E-B5C7-A021131EDF8A}" type="sibTrans" cxnId="{62286545-EA72-4D63-93F4-B6CCDCAE9284}">
      <dgm:prSet/>
      <dgm:spPr/>
      <dgm:t>
        <a:bodyPr/>
        <a:lstStyle/>
        <a:p>
          <a:endParaRPr lang="zh-TW" altLang="en-US"/>
        </a:p>
      </dgm:t>
    </dgm:pt>
    <dgm:pt modelId="{ECBD0181-B988-4D45-932D-9E7BFC919E72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B2A8551-957B-4FAB-8246-D4E933AF285E}" type="sibTrans" cxnId="{67632CF1-4346-4466-B67C-34468C7DE8C6}">
      <dgm:prSet/>
      <dgm:spPr/>
      <dgm:t>
        <a:bodyPr/>
        <a:lstStyle/>
        <a:p>
          <a:endParaRPr lang="zh-TW" altLang="en-US"/>
        </a:p>
      </dgm:t>
    </dgm:pt>
    <dgm:pt modelId="{F7D65CEF-A5F6-4A23-856B-00ED40ECF42D}" type="parTrans" cxnId="{67632CF1-4346-4466-B67C-34468C7DE8C6}">
      <dgm:prSet/>
      <dgm:spPr/>
      <dgm:t>
        <a:bodyPr/>
        <a:lstStyle/>
        <a:p>
          <a:endParaRPr lang="zh-TW" altLang="en-US"/>
        </a:p>
      </dgm:t>
    </dgm:pt>
    <dgm:pt modelId="{E85D2ED3-3F40-4E62-AF97-4B3A4E810792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衛福部疾管署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07369DB3-E339-4BEF-B25E-E10F3494AB46}" type="sibTrans" cxnId="{FD0B92B1-1FA3-4FAA-90C9-B40FF3FFB57E}">
      <dgm:prSet/>
      <dgm:spPr/>
      <dgm:t>
        <a:bodyPr/>
        <a:lstStyle/>
        <a:p>
          <a:endParaRPr lang="zh-TW" altLang="en-US"/>
        </a:p>
      </dgm:t>
    </dgm:pt>
    <dgm:pt modelId="{C2DB84F3-73B1-44FB-B873-978B588F11ED}" type="parTrans" cxnId="{FD0B92B1-1FA3-4FAA-90C9-B40FF3FFB57E}">
      <dgm:prSet/>
      <dgm:spPr/>
      <dgm:t>
        <a:bodyPr/>
        <a:lstStyle/>
        <a:p>
          <a:endParaRPr lang="zh-TW" altLang="en-US"/>
        </a:p>
      </dgm:t>
    </dgm:pt>
    <dgm:pt modelId="{74042DFF-D641-4404-85C8-FFDC8912B90E}">
      <dgm:prSet/>
      <dgm:spPr/>
      <dgm:t>
        <a:bodyPr/>
        <a:lstStyle/>
        <a:p>
          <a:r>
            <a:rPr lang="zh-TW" altLang="en-US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防疫影片</a:t>
          </a:r>
          <a:endParaRPr lang="zh-TW" altLang="en-US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57A40E5E-AB7F-489B-BB3B-79D6101792CB}" type="parTrans" cxnId="{F373B1B8-2B60-422D-A798-56867EE8F878}">
      <dgm:prSet/>
      <dgm:spPr/>
      <dgm:t>
        <a:bodyPr/>
        <a:lstStyle/>
        <a:p>
          <a:endParaRPr lang="zh-TW" altLang="en-US"/>
        </a:p>
      </dgm:t>
    </dgm:pt>
    <dgm:pt modelId="{5F8F9408-3287-4569-B8D8-740E0919DD12}" type="sibTrans" cxnId="{F373B1B8-2B60-422D-A798-56867EE8F878}">
      <dgm:prSet/>
      <dgm:spPr/>
      <dgm:t>
        <a:bodyPr/>
        <a:lstStyle/>
        <a:p>
          <a:endParaRPr lang="zh-TW" altLang="en-US"/>
        </a:p>
      </dgm:t>
    </dgm:pt>
    <dgm:pt modelId="{12D7AD51-8C27-449A-895A-AC9138875194}">
      <dgm:prSet/>
      <dgm:spPr/>
      <dgm:t>
        <a:bodyPr/>
        <a:lstStyle/>
        <a:p>
          <a:r>
            <a:rPr lang="zh-TW" altLang="en-US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觀賞防疫影片</a:t>
          </a:r>
          <a:endParaRPr lang="zh-TW" altLang="en-US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751A877-D06A-473D-8693-90B785E95E48}" type="parTrans" cxnId="{315B1294-0D5E-4F14-9C58-13ADF84300EC}">
      <dgm:prSet/>
      <dgm:spPr/>
      <dgm:t>
        <a:bodyPr/>
        <a:lstStyle/>
        <a:p>
          <a:endParaRPr lang="zh-TW" altLang="en-US"/>
        </a:p>
      </dgm:t>
    </dgm:pt>
    <dgm:pt modelId="{0592F7D5-7531-4730-BE66-72C0D30CA0AB}" type="sibTrans" cxnId="{315B1294-0D5E-4F14-9C58-13ADF84300EC}">
      <dgm:prSet/>
      <dgm:spPr/>
      <dgm:t>
        <a:bodyPr/>
        <a:lstStyle/>
        <a:p>
          <a:endParaRPr lang="zh-TW" altLang="en-US"/>
        </a:p>
      </dgm:t>
    </dgm:pt>
    <dgm:pt modelId="{7FC07389-7A00-4631-9D9D-C2D3E1D1EA0E}">
      <dgm:prSet/>
      <dgm:spPr/>
      <dgm:t>
        <a:bodyPr/>
        <a:lstStyle/>
        <a:p>
          <a:r>
            <a:rPr lang="zh-TW" altLang="en-US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照顧自己，愛護家人！</a:t>
          </a:r>
          <a:endParaRPr lang="zh-TW" altLang="en-US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58AF6B6-AF73-407B-8F21-75EA04B6A298}" type="parTrans" cxnId="{B91FFDC7-85C9-4A6C-BFE4-1B44A4FD9D7C}">
      <dgm:prSet/>
      <dgm:spPr/>
      <dgm:t>
        <a:bodyPr/>
        <a:lstStyle/>
        <a:p>
          <a:endParaRPr lang="zh-TW" altLang="en-US"/>
        </a:p>
      </dgm:t>
    </dgm:pt>
    <dgm:pt modelId="{5D651A37-4973-40A5-8C17-4588E2C737C2}" type="sibTrans" cxnId="{B91FFDC7-85C9-4A6C-BFE4-1B44A4FD9D7C}">
      <dgm:prSet/>
      <dgm:spPr/>
      <dgm:t>
        <a:bodyPr/>
        <a:lstStyle/>
        <a:p>
          <a:endParaRPr lang="zh-TW" altLang="en-US"/>
        </a:p>
      </dgm:t>
    </dgm:pt>
    <dgm:pt modelId="{59F0DF68-EB30-4BAB-9139-D65ECFCFBD82}" type="pres">
      <dgm:prSet presAssocID="{A940E892-5D08-437F-B3A5-332DFD10D97E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9CDE425-5807-407E-AD7F-62B4A5FEFB0E}" type="pres">
      <dgm:prSet presAssocID="{A940E892-5D08-437F-B3A5-332DFD10D97E}" presName="cycle" presStyleCnt="0"/>
      <dgm:spPr/>
    </dgm:pt>
    <dgm:pt modelId="{FA68F5B6-CAD7-4E1A-9228-0662E28A5242}" type="pres">
      <dgm:prSet presAssocID="{A940E892-5D08-437F-B3A5-332DFD10D97E}" presName="centerShape" presStyleCnt="0"/>
      <dgm:spPr/>
    </dgm:pt>
    <dgm:pt modelId="{418B8C49-3050-4FD9-88CC-C1B8F601AEC0}" type="pres">
      <dgm:prSet presAssocID="{A940E892-5D08-437F-B3A5-332DFD10D97E}" presName="connSite" presStyleLbl="node1" presStyleIdx="0" presStyleCnt="4"/>
      <dgm:spPr/>
    </dgm:pt>
    <dgm:pt modelId="{44A62AA2-47BC-4217-881C-7F342930C4D1}" type="pres">
      <dgm:prSet presAssocID="{A940E892-5D08-437F-B3A5-332DFD10D97E}" presName="visible" presStyleLbl="node1" presStyleIdx="0" presStyleCnt="4" custLinFactNeighborX="216" custLinFactNeighborY="-4902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7B1C88B-BD7B-4D33-8D2D-348E199D35A4}" type="pres">
      <dgm:prSet presAssocID="{C2DB84F3-73B1-44FB-B873-978B588F11ED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B4F1E094-4F46-4398-9A99-A5EF0A4B2F49}" type="pres">
      <dgm:prSet presAssocID="{E85D2ED3-3F40-4E62-AF97-4B3A4E810792}" presName="node" presStyleCnt="0"/>
      <dgm:spPr/>
    </dgm:pt>
    <dgm:pt modelId="{0B2B072D-CD3C-44DE-984D-203B1888F26B}" type="pres">
      <dgm:prSet presAssocID="{E85D2ED3-3F40-4E62-AF97-4B3A4E810792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67B145-8FD3-49E0-BC40-D0D68DE330C9}" type="pres">
      <dgm:prSet presAssocID="{E85D2ED3-3F40-4E62-AF97-4B3A4E810792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2FF06E-1999-45EA-B7FA-F7C1D7CCFE4D}" type="pres">
      <dgm:prSet presAssocID="{06D2E522-C1D4-485C-A50A-0E99F37F5F37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F5692F87-A962-4966-93E1-B9B8D464B4A1}" type="pres">
      <dgm:prSet presAssocID="{D5789B37-6AFB-412B-B721-AD31F97D449B}" presName="node" presStyleCnt="0"/>
      <dgm:spPr/>
    </dgm:pt>
    <dgm:pt modelId="{609D3641-D318-4873-ACDC-EDA33B663CE8}" type="pres">
      <dgm:prSet presAssocID="{D5789B37-6AFB-412B-B721-AD31F97D449B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784BB5-89E3-4D72-B91A-8F17E7F9AD32}" type="pres">
      <dgm:prSet presAssocID="{D5789B37-6AFB-412B-B721-AD31F97D449B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EA2E36-EAB7-4860-A619-C21C482A5655}" type="pres">
      <dgm:prSet presAssocID="{57A40E5E-AB7F-489B-BB3B-79D6101792CB}" presName="Name25" presStyleLbl="parChTrans1D1" presStyleIdx="2" presStyleCnt="3"/>
      <dgm:spPr/>
    </dgm:pt>
    <dgm:pt modelId="{5E9185C9-1577-40A9-9B8F-036A77FCCBB6}" type="pres">
      <dgm:prSet presAssocID="{74042DFF-D641-4404-85C8-FFDC8912B90E}" presName="node" presStyleCnt="0"/>
      <dgm:spPr/>
    </dgm:pt>
    <dgm:pt modelId="{2DAAC83C-CE1E-4BF2-97E5-E5778A3271DE}" type="pres">
      <dgm:prSet presAssocID="{74042DFF-D641-4404-85C8-FFDC8912B90E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804A79A2-B2D6-4852-904C-A87D61360306}" type="pres">
      <dgm:prSet presAssocID="{74042DFF-D641-4404-85C8-FFDC8912B90E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FD0B92B1-1FA3-4FAA-90C9-B40FF3FFB57E}" srcId="{A940E892-5D08-437F-B3A5-332DFD10D97E}" destId="{E85D2ED3-3F40-4E62-AF97-4B3A4E810792}" srcOrd="0" destOrd="0" parTransId="{C2DB84F3-73B1-44FB-B873-978B588F11ED}" sibTransId="{07369DB3-E339-4BEF-B25E-E10F3494AB46}"/>
    <dgm:cxn modelId="{67632CF1-4346-4466-B67C-34468C7DE8C6}" srcId="{E85D2ED3-3F40-4E62-AF97-4B3A4E810792}" destId="{ECBD0181-B988-4D45-932D-9E7BFC919E72}" srcOrd="0" destOrd="0" parTransId="{F7D65CEF-A5F6-4A23-856B-00ED40ECF42D}" sibTransId="{9B2A8551-957B-4FAB-8246-D4E933AF285E}"/>
    <dgm:cxn modelId="{1570878C-FAC3-422D-8533-AE5B8AC0EE28}" type="presOf" srcId="{ECBD0181-B988-4D45-932D-9E7BFC919E72}" destId="{D467B145-8FD3-49E0-BC40-D0D68DE330C9}" srcOrd="0" destOrd="0" presId="urn:microsoft.com/office/officeart/2005/8/layout/radial2"/>
    <dgm:cxn modelId="{BEDAA665-FA74-416D-9FFC-3AD567FCA9FF}" type="presOf" srcId="{C2DB84F3-73B1-44FB-B873-978B588F11ED}" destId="{C7B1C88B-BD7B-4D33-8D2D-348E199D35A4}" srcOrd="0" destOrd="0" presId="urn:microsoft.com/office/officeart/2005/8/layout/radial2"/>
    <dgm:cxn modelId="{25CFEE8B-A886-48E8-A25D-9D6C5560226C}" type="presOf" srcId="{06D2E522-C1D4-485C-A50A-0E99F37F5F37}" destId="{A42FF06E-1999-45EA-B7FA-F7C1D7CCFE4D}" srcOrd="0" destOrd="0" presId="urn:microsoft.com/office/officeart/2005/8/layout/radial2"/>
    <dgm:cxn modelId="{49DA4E13-FDFA-45EC-8CDF-30497C7625DB}" type="presOf" srcId="{7FC07389-7A00-4631-9D9D-C2D3E1D1EA0E}" destId="{804A79A2-B2D6-4852-904C-A87D61360306}" srcOrd="0" destOrd="1" presId="urn:microsoft.com/office/officeart/2005/8/layout/radial2"/>
    <dgm:cxn modelId="{0E4EA5D3-1850-4B98-8149-1B31168C48E5}" type="presOf" srcId="{74042DFF-D641-4404-85C8-FFDC8912B90E}" destId="{2DAAC83C-CE1E-4BF2-97E5-E5778A3271DE}" srcOrd="0" destOrd="0" presId="urn:microsoft.com/office/officeart/2005/8/layout/radial2"/>
    <dgm:cxn modelId="{5FBAC471-FAE9-41DB-8054-136D1D1036FA}" type="presOf" srcId="{8AC5FAA9-59C2-4D6B-BCA6-5806E4175E38}" destId="{09784BB5-89E3-4D72-B91A-8F17E7F9AD32}" srcOrd="0" destOrd="0" presId="urn:microsoft.com/office/officeart/2005/8/layout/radial2"/>
    <dgm:cxn modelId="{22050835-9852-42FC-8234-BBA772A7BAC9}" srcId="{E85D2ED3-3F40-4E62-AF97-4B3A4E810792}" destId="{2EC1E248-C18A-4508-99BF-7FAFA55A1FD7}" srcOrd="1" destOrd="0" parTransId="{8DF8B464-F043-45E5-A3EF-C68AF7FAB69C}" sibTransId="{505FF72B-7B2E-4D2C-BDCA-9903D0AA2472}"/>
    <dgm:cxn modelId="{EF26AE77-2121-4233-A177-63AB20DFF226}" type="presOf" srcId="{12D7AD51-8C27-449A-895A-AC9138875194}" destId="{804A79A2-B2D6-4852-904C-A87D61360306}" srcOrd="0" destOrd="0" presId="urn:microsoft.com/office/officeart/2005/8/layout/radial2"/>
    <dgm:cxn modelId="{62286545-EA72-4D63-93F4-B6CCDCAE9284}" srcId="{D5789B37-6AFB-412B-B721-AD31F97D449B}" destId="{2D1E92F7-2697-4874-B6AD-001261672DCD}" srcOrd="1" destOrd="0" parTransId="{9694A967-6BE8-4E93-B7D5-E8FFDA492A40}" sibTransId="{2AB64BDE-9645-457E-B5C7-A021131EDF8A}"/>
    <dgm:cxn modelId="{0217EF1D-27C8-4427-8A59-36B6364A7DC8}" type="presOf" srcId="{D5789B37-6AFB-412B-B721-AD31F97D449B}" destId="{609D3641-D318-4873-ACDC-EDA33B663CE8}" srcOrd="0" destOrd="0" presId="urn:microsoft.com/office/officeart/2005/8/layout/radial2"/>
    <dgm:cxn modelId="{0748BDDB-66B3-402C-BBB6-0BA12AFE6E06}" type="presOf" srcId="{2D1E92F7-2697-4874-B6AD-001261672DCD}" destId="{09784BB5-89E3-4D72-B91A-8F17E7F9AD32}" srcOrd="0" destOrd="1" presId="urn:microsoft.com/office/officeart/2005/8/layout/radial2"/>
    <dgm:cxn modelId="{A003C8AD-17D0-4069-AD74-330A69D54A31}" type="presOf" srcId="{A940E892-5D08-437F-B3A5-332DFD10D97E}" destId="{59F0DF68-EB30-4BAB-9139-D65ECFCFBD82}" srcOrd="0" destOrd="0" presId="urn:microsoft.com/office/officeart/2005/8/layout/radial2"/>
    <dgm:cxn modelId="{523B8287-CBFC-47C9-A108-D5BF06C064E9}" type="presOf" srcId="{E85D2ED3-3F40-4E62-AF97-4B3A4E810792}" destId="{0B2B072D-CD3C-44DE-984D-203B1888F26B}" srcOrd="0" destOrd="0" presId="urn:microsoft.com/office/officeart/2005/8/layout/radial2"/>
    <dgm:cxn modelId="{CD02B6D3-CE4A-4A4D-A557-002C38E5A24A}" srcId="{A940E892-5D08-437F-B3A5-332DFD10D97E}" destId="{D5789B37-6AFB-412B-B721-AD31F97D449B}" srcOrd="1" destOrd="0" parTransId="{06D2E522-C1D4-485C-A50A-0E99F37F5F37}" sibTransId="{0FC9823B-F271-43EA-B0A6-51B217E7CD61}"/>
    <dgm:cxn modelId="{7312D0D9-D794-412B-A40C-B70D00B99FA6}" srcId="{D5789B37-6AFB-412B-B721-AD31F97D449B}" destId="{8AC5FAA9-59C2-4D6B-BCA6-5806E4175E38}" srcOrd="0" destOrd="0" parTransId="{6BD160F3-D3EB-41C0-BCB3-64A8EC65BAF6}" sibTransId="{2E0603DE-567D-47D6-A19B-71CCB77968BF}"/>
    <dgm:cxn modelId="{6FC631FE-674B-45A1-9208-6FC699CAAB30}" type="presOf" srcId="{57A40E5E-AB7F-489B-BB3B-79D6101792CB}" destId="{D8EA2E36-EAB7-4860-A619-C21C482A5655}" srcOrd="0" destOrd="0" presId="urn:microsoft.com/office/officeart/2005/8/layout/radial2"/>
    <dgm:cxn modelId="{315B1294-0D5E-4F14-9C58-13ADF84300EC}" srcId="{74042DFF-D641-4404-85C8-FFDC8912B90E}" destId="{12D7AD51-8C27-449A-895A-AC9138875194}" srcOrd="0" destOrd="0" parTransId="{D751A877-D06A-473D-8693-90B785E95E48}" sibTransId="{0592F7D5-7531-4730-BE66-72C0D30CA0AB}"/>
    <dgm:cxn modelId="{4DECC001-50B8-4DB8-B4B6-1CD123706CAD}" type="presOf" srcId="{2EC1E248-C18A-4508-99BF-7FAFA55A1FD7}" destId="{D467B145-8FD3-49E0-BC40-D0D68DE330C9}" srcOrd="0" destOrd="1" presId="urn:microsoft.com/office/officeart/2005/8/layout/radial2"/>
    <dgm:cxn modelId="{B91FFDC7-85C9-4A6C-BFE4-1B44A4FD9D7C}" srcId="{74042DFF-D641-4404-85C8-FFDC8912B90E}" destId="{7FC07389-7A00-4631-9D9D-C2D3E1D1EA0E}" srcOrd="1" destOrd="0" parTransId="{E58AF6B6-AF73-407B-8F21-75EA04B6A298}" sibTransId="{5D651A37-4973-40A5-8C17-4588E2C737C2}"/>
    <dgm:cxn modelId="{F373B1B8-2B60-422D-A798-56867EE8F878}" srcId="{A940E892-5D08-437F-B3A5-332DFD10D97E}" destId="{74042DFF-D641-4404-85C8-FFDC8912B90E}" srcOrd="2" destOrd="0" parTransId="{57A40E5E-AB7F-489B-BB3B-79D6101792CB}" sibTransId="{5F8F9408-3287-4569-B8D8-740E0919DD12}"/>
    <dgm:cxn modelId="{D0BB0143-2152-41FB-8505-8A0E3957FE85}" type="presParOf" srcId="{59F0DF68-EB30-4BAB-9139-D65ECFCFBD82}" destId="{89CDE425-5807-407E-AD7F-62B4A5FEFB0E}" srcOrd="0" destOrd="0" presId="urn:microsoft.com/office/officeart/2005/8/layout/radial2"/>
    <dgm:cxn modelId="{12C1E7DB-C2E3-41FD-A3B6-C2EB09953118}" type="presParOf" srcId="{89CDE425-5807-407E-AD7F-62B4A5FEFB0E}" destId="{FA68F5B6-CAD7-4E1A-9228-0662E28A5242}" srcOrd="0" destOrd="0" presId="urn:microsoft.com/office/officeart/2005/8/layout/radial2"/>
    <dgm:cxn modelId="{9B9D5126-A5A1-4383-87E7-30C5A8D77918}" type="presParOf" srcId="{FA68F5B6-CAD7-4E1A-9228-0662E28A5242}" destId="{418B8C49-3050-4FD9-88CC-C1B8F601AEC0}" srcOrd="0" destOrd="0" presId="urn:microsoft.com/office/officeart/2005/8/layout/radial2"/>
    <dgm:cxn modelId="{2EE66AC2-560D-46B5-8A8A-819FF7832A95}" type="presParOf" srcId="{FA68F5B6-CAD7-4E1A-9228-0662E28A5242}" destId="{44A62AA2-47BC-4217-881C-7F342930C4D1}" srcOrd="1" destOrd="0" presId="urn:microsoft.com/office/officeart/2005/8/layout/radial2"/>
    <dgm:cxn modelId="{CC878542-207D-439C-A178-63CD692AABF5}" type="presParOf" srcId="{89CDE425-5807-407E-AD7F-62B4A5FEFB0E}" destId="{C7B1C88B-BD7B-4D33-8D2D-348E199D35A4}" srcOrd="1" destOrd="0" presId="urn:microsoft.com/office/officeart/2005/8/layout/radial2"/>
    <dgm:cxn modelId="{F58EA3A9-1681-4CBF-9EC1-5619FCEF68F6}" type="presParOf" srcId="{89CDE425-5807-407E-AD7F-62B4A5FEFB0E}" destId="{B4F1E094-4F46-4398-9A99-A5EF0A4B2F49}" srcOrd="2" destOrd="0" presId="urn:microsoft.com/office/officeart/2005/8/layout/radial2"/>
    <dgm:cxn modelId="{AB20734E-F410-4444-BA1E-18A9FA85A94A}" type="presParOf" srcId="{B4F1E094-4F46-4398-9A99-A5EF0A4B2F49}" destId="{0B2B072D-CD3C-44DE-984D-203B1888F26B}" srcOrd="0" destOrd="0" presId="urn:microsoft.com/office/officeart/2005/8/layout/radial2"/>
    <dgm:cxn modelId="{986F3C0B-16CE-4AAB-8488-C6540CB3C733}" type="presParOf" srcId="{B4F1E094-4F46-4398-9A99-A5EF0A4B2F49}" destId="{D467B145-8FD3-49E0-BC40-D0D68DE330C9}" srcOrd="1" destOrd="0" presId="urn:microsoft.com/office/officeart/2005/8/layout/radial2"/>
    <dgm:cxn modelId="{9367C063-746D-42BF-A00E-ABB9806A5D56}" type="presParOf" srcId="{89CDE425-5807-407E-AD7F-62B4A5FEFB0E}" destId="{A42FF06E-1999-45EA-B7FA-F7C1D7CCFE4D}" srcOrd="3" destOrd="0" presId="urn:microsoft.com/office/officeart/2005/8/layout/radial2"/>
    <dgm:cxn modelId="{6CDA7183-7503-4EA9-BFF6-B3D3D69FED8D}" type="presParOf" srcId="{89CDE425-5807-407E-AD7F-62B4A5FEFB0E}" destId="{F5692F87-A962-4966-93E1-B9B8D464B4A1}" srcOrd="4" destOrd="0" presId="urn:microsoft.com/office/officeart/2005/8/layout/radial2"/>
    <dgm:cxn modelId="{DEDDFDD1-4140-42D4-8041-38DA95B3B710}" type="presParOf" srcId="{F5692F87-A962-4966-93E1-B9B8D464B4A1}" destId="{609D3641-D318-4873-ACDC-EDA33B663CE8}" srcOrd="0" destOrd="0" presId="urn:microsoft.com/office/officeart/2005/8/layout/radial2"/>
    <dgm:cxn modelId="{69E0650A-CFB5-4B08-B185-4E173D237529}" type="presParOf" srcId="{F5692F87-A962-4966-93E1-B9B8D464B4A1}" destId="{09784BB5-89E3-4D72-B91A-8F17E7F9AD32}" srcOrd="1" destOrd="0" presId="urn:microsoft.com/office/officeart/2005/8/layout/radial2"/>
    <dgm:cxn modelId="{CA1DF001-9274-41F5-93C1-385DDD0A9DAF}" type="presParOf" srcId="{89CDE425-5807-407E-AD7F-62B4A5FEFB0E}" destId="{D8EA2E36-EAB7-4860-A619-C21C482A5655}" srcOrd="5" destOrd="0" presId="urn:microsoft.com/office/officeart/2005/8/layout/radial2"/>
    <dgm:cxn modelId="{E1263EE8-8260-4658-B741-5D14DBC078AD}" type="presParOf" srcId="{89CDE425-5807-407E-AD7F-62B4A5FEFB0E}" destId="{5E9185C9-1577-40A9-9B8F-036A77FCCBB6}" srcOrd="6" destOrd="0" presId="urn:microsoft.com/office/officeart/2005/8/layout/radial2"/>
    <dgm:cxn modelId="{8B7DA131-77DF-4D35-ACDC-84F542BA150A}" type="presParOf" srcId="{5E9185C9-1577-40A9-9B8F-036A77FCCBB6}" destId="{2DAAC83C-CE1E-4BF2-97E5-E5778A3271DE}" srcOrd="0" destOrd="0" presId="urn:microsoft.com/office/officeart/2005/8/layout/radial2"/>
    <dgm:cxn modelId="{56537711-FA7E-4D92-A42B-272769034BFA}" type="presParOf" srcId="{5E9185C9-1577-40A9-9B8F-036A77FCCBB6}" destId="{804A79A2-B2D6-4852-904C-A87D6136030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631ED6-D38C-488D-B8CF-C5C8585B6DA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雙手肥皂清潔，搓洗</a:t>
          </a:r>
          <a:r>
            <a:rPr lang="en-US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40~60</a:t>
          </a: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918" y="1810385"/>
        <a:ext cx="2011188" cy="1810385"/>
      </dsp:txXfrm>
    </dsp:sp>
    <dsp:sp modelId="{8E5084AF-0DDC-4F24-968B-07EF617541D8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5909FFD-2413-414D-8F97-A9C9FEDE4FBB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口罩要遮住口鼻、蓋住下巴  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073443" y="1810385"/>
        <a:ext cx="2011188" cy="1810385"/>
      </dsp:txXfrm>
    </dsp:sp>
    <dsp:sp modelId="{B0EF90AB-E029-4130-9C6E-279243B6A703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FF938EE-8AB6-4BF9-A0B8-BB5B3AE0C255}">
      <dsp:nvSpPr>
        <dsp:cNvPr id="0" name=""/>
        <dsp:cNvSpPr/>
      </dsp:nvSpPr>
      <dsp:spPr>
        <a:xfrm>
          <a:off x="4114800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噴</a:t>
          </a:r>
          <a:r>
            <a:rPr lang="en-US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75%</a:t>
          </a: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酒精搓洗雙手</a:t>
          </a:r>
          <a:r>
            <a:rPr lang="en-US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20-30</a:t>
          </a: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114800" y="1810385"/>
        <a:ext cx="2011188" cy="1810385"/>
      </dsp:txXfrm>
    </dsp:sp>
    <dsp:sp modelId="{03137D9D-6292-4D3C-9017-EE11FE57CEC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D683928-4839-4CF3-BBB1-55F54435CCD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有發燒、呼吸道症狀速就醫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6216492" y="1810385"/>
        <a:ext cx="2011188" cy="1810385"/>
      </dsp:txXfrm>
    </dsp:sp>
    <dsp:sp modelId="{89C2E18A-8279-4C74-B94E-803FD692819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F02D94C-A7E3-4DB1-BF2F-38413563C16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CF3B4D-C680-462C-9D8E-FEF49FB801B1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451EB54-22F5-4F99-ACE5-4276FA25C92F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大約</a:t>
          </a:r>
          <a:r>
            <a:rPr lang="en-US" sz="2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3</a:t>
          </a:r>
          <a:r>
            <a:rPr lang="zh-TW" sz="2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個步伐</a:t>
          </a:r>
          <a:endParaRPr lang="zh-TW" sz="2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530540" y="1659838"/>
        <a:ext cx="1279639" cy="1335100"/>
      </dsp:txXfrm>
    </dsp:sp>
    <dsp:sp modelId="{E6A39C7B-EA4B-485E-8F70-1866F87EE885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室外至少</a:t>
          </a:r>
          <a:r>
            <a:rPr lang="en-US" sz="1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</a:t>
          </a:r>
          <a:r>
            <a:rPr lang="zh-TW" sz="1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sz="1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925" y="817031"/>
        <a:ext cx="2866518" cy="418227"/>
      </dsp:txXfrm>
    </dsp:sp>
    <dsp:sp modelId="{448532F9-9D37-43A4-A0F2-8495083995A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4C62061-C5A8-47EF-9364-E14713797C0A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大約手臂的兩倍長</a:t>
          </a:r>
          <a:endParaRPr lang="zh-TW" sz="2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6904223" y="1659838"/>
        <a:ext cx="1279639" cy="1335100"/>
      </dsp:txXfrm>
    </dsp:sp>
    <dsp:sp modelId="{871EB0C7-FE1B-49B8-A178-8EB570DD082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室內至少</a:t>
          </a:r>
          <a:r>
            <a:rPr lang="en-US" sz="1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1.5</a:t>
          </a:r>
          <a:r>
            <a:rPr lang="zh-TW" sz="1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sz="1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EA2E36-EAB7-4860-A619-C21C482A5655}">
      <dsp:nvSpPr>
        <dsp:cNvPr id="0" name=""/>
        <dsp:cNvSpPr/>
      </dsp:nvSpPr>
      <dsp:spPr>
        <a:xfrm rot="2561618">
          <a:off x="2858771" y="3204208"/>
          <a:ext cx="693340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693340" y="2399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2FF06E-1999-45EA-B7FA-F7C1D7CCFE4D}">
      <dsp:nvSpPr>
        <dsp:cNvPr id="0" name=""/>
        <dsp:cNvSpPr/>
      </dsp:nvSpPr>
      <dsp:spPr>
        <a:xfrm>
          <a:off x="2950642" y="2260691"/>
          <a:ext cx="770558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770558" y="2399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1C88B-BD7B-4D33-8D2D-348E199D35A4}">
      <dsp:nvSpPr>
        <dsp:cNvPr id="0" name=""/>
        <dsp:cNvSpPr/>
      </dsp:nvSpPr>
      <dsp:spPr>
        <a:xfrm rot="19038382">
          <a:off x="2858771" y="1317174"/>
          <a:ext cx="693340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693340" y="2399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A62AA2-47BC-4217-881C-7F342930C4D1}">
      <dsp:nvSpPr>
        <dsp:cNvPr id="0" name=""/>
        <dsp:cNvSpPr/>
      </dsp:nvSpPr>
      <dsp:spPr>
        <a:xfrm>
          <a:off x="1090460" y="1080122"/>
          <a:ext cx="2194024" cy="219402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B2B072D-CD3C-44DE-984D-203B1888F26B}">
      <dsp:nvSpPr>
        <dsp:cNvPr id="0" name=""/>
        <dsp:cNvSpPr/>
      </dsp:nvSpPr>
      <dsp:spPr>
        <a:xfrm>
          <a:off x="3285809" y="1575"/>
          <a:ext cx="1316414" cy="1316414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衛福部疾管署</a:t>
          </a:r>
          <a:endParaRPr lang="zh-TW" sz="2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78593" y="194359"/>
        <a:ext cx="930846" cy="930846"/>
      </dsp:txXfrm>
    </dsp:sp>
    <dsp:sp modelId="{D467B145-8FD3-49E0-BC40-D0D68DE330C9}">
      <dsp:nvSpPr>
        <dsp:cNvPr id="0" name=""/>
        <dsp:cNvSpPr/>
      </dsp:nvSpPr>
      <dsp:spPr>
        <a:xfrm>
          <a:off x="4733865" y="1575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  <a:endParaRPr lang="zh-TW" sz="1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  <a:endParaRPr lang="zh-TW" sz="1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733865" y="1575"/>
        <a:ext cx="1974621" cy="1316414"/>
      </dsp:txXfrm>
    </dsp:sp>
    <dsp:sp modelId="{609D3641-D318-4873-ACDC-EDA33B663CE8}">
      <dsp:nvSpPr>
        <dsp:cNvPr id="0" name=""/>
        <dsp:cNvSpPr/>
      </dsp:nvSpPr>
      <dsp:spPr>
        <a:xfrm>
          <a:off x="3721200" y="1626478"/>
          <a:ext cx="1316414" cy="1316414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防疫小測驗</a:t>
          </a:r>
          <a:endParaRPr lang="zh-TW" sz="2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913984" y="1819262"/>
        <a:ext cx="930846" cy="930846"/>
      </dsp:txXfrm>
    </dsp:sp>
    <dsp:sp modelId="{09784BB5-89E3-4D72-B91A-8F17E7F9AD32}">
      <dsp:nvSpPr>
        <dsp:cNvPr id="0" name=""/>
        <dsp:cNvSpPr/>
      </dsp:nvSpPr>
      <dsp:spPr>
        <a:xfrm>
          <a:off x="5169256" y="1626478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  <a:endParaRPr lang="zh-TW" sz="1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</a:t>
          </a:r>
          <a:r>
            <a:rPr lang="zh-TW" sz="1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！</a:t>
          </a:r>
          <a:endParaRPr lang="zh-TW" sz="1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169256" y="1626478"/>
        <a:ext cx="1974621" cy="1316414"/>
      </dsp:txXfrm>
    </dsp:sp>
    <dsp:sp modelId="{2DAAC83C-CE1E-4BF2-97E5-E5778A3271DE}">
      <dsp:nvSpPr>
        <dsp:cNvPr id="0" name=""/>
        <dsp:cNvSpPr/>
      </dsp:nvSpPr>
      <dsp:spPr>
        <a:xfrm>
          <a:off x="3285809" y="3251380"/>
          <a:ext cx="1316414" cy="1316414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防疫影片</a:t>
          </a:r>
          <a:endParaRPr lang="zh-TW" altLang="en-US" sz="2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78593" y="3444164"/>
        <a:ext cx="930846" cy="930846"/>
      </dsp:txXfrm>
    </dsp:sp>
    <dsp:sp modelId="{804A79A2-B2D6-4852-904C-A87D61360306}">
      <dsp:nvSpPr>
        <dsp:cNvPr id="0" name=""/>
        <dsp:cNvSpPr/>
      </dsp:nvSpPr>
      <dsp:spPr>
        <a:xfrm>
          <a:off x="4733865" y="3251380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觀賞防疫影片</a:t>
          </a:r>
          <a:endParaRPr lang="zh-TW" altLang="en-US" sz="1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照顧自己，愛護家人！</a:t>
          </a:r>
          <a:endParaRPr lang="zh-TW" altLang="en-US" sz="1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733865" y="3251380"/>
        <a:ext cx="1974621" cy="1316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CFF1B-72C3-409D-A355-E893B69CBEEC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74D39-40F7-46BE-A099-6FFC87AACA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763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74D39-40F7-46BE-A099-6FFC87AACAB9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0729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chemeClr val="accent1">
                <a:lumMod val="5000"/>
                <a:lumOff val="95000"/>
              </a:schemeClr>
            </a:gs>
            <a:gs pos="64000">
              <a:schemeClr val="accent4">
                <a:lumMod val="40000"/>
                <a:lumOff val="60000"/>
              </a:schemeClr>
            </a:gs>
            <a:gs pos="33000">
              <a:schemeClr val="accent4">
                <a:lumMod val="60000"/>
                <a:lumOff val="40000"/>
              </a:schemeClr>
            </a:gs>
            <a:gs pos="96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9" y="2529075"/>
            <a:ext cx="4602536" cy="338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39024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89062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4764850"/>
              </p:ext>
            </p:extLst>
          </p:nvPr>
        </p:nvGraphicFramePr>
        <p:xfrm>
          <a:off x="457200" y="1556792"/>
          <a:ext cx="8229600" cy="4569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122</Words>
  <Application>Microsoft Office PowerPoint</Application>
  <PresentationFormat>如螢幕大小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2022-11-15T07:05:47Z</dcterms:modified>
</cp:coreProperties>
</file>