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D03"/>
    <a:srgbClr val="D6EEF6"/>
    <a:srgbClr val="CCCC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health99.hpa.gov.tw/onlineQuiz/epidemicPrevention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52FF10-E3FA-4FAC-A1A3-B5006982B91D}" type="doc">
      <dgm:prSet loTypeId="urn:microsoft.com/office/officeart/2005/8/layout/hList7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A62B8EC9-E4F7-4754-9008-E37105718188}">
      <dgm:prSet/>
      <dgm:spPr/>
      <dgm:t>
        <a:bodyPr anchor="ctr"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E4FB1B43-91BF-477D-9755-F2B7C78993EF}" type="parTrans" cxnId="{686D5ECB-5CE2-4892-B85E-6A56CBA8C8F0}">
      <dgm:prSet/>
      <dgm:spPr/>
      <dgm:t>
        <a:bodyPr/>
        <a:lstStyle/>
        <a:p>
          <a:endParaRPr lang="zh-TW" altLang="en-US"/>
        </a:p>
      </dgm:t>
    </dgm:pt>
    <dgm:pt modelId="{EE9E750E-532A-4808-BEF1-6F1778DB2A12}" type="sibTrans" cxnId="{686D5ECB-5CE2-4892-B85E-6A56CBA8C8F0}">
      <dgm:prSet/>
      <dgm:spPr/>
      <dgm:t>
        <a:bodyPr/>
        <a:lstStyle/>
        <a:p>
          <a:endParaRPr lang="zh-TW" altLang="en-US"/>
        </a:p>
      </dgm:t>
    </dgm:pt>
    <dgm:pt modelId="{01F0E7BD-82FC-4318-8006-63C15561010B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B87C1B0-7BD7-4107-BCED-0C7F962E0AC2}" type="parTrans" cxnId="{5C28D2DC-74D1-47D4-91C3-85DC16E6B087}">
      <dgm:prSet/>
      <dgm:spPr/>
      <dgm:t>
        <a:bodyPr/>
        <a:lstStyle/>
        <a:p>
          <a:endParaRPr lang="zh-TW" altLang="en-US"/>
        </a:p>
      </dgm:t>
    </dgm:pt>
    <dgm:pt modelId="{70FF1202-9F4E-4152-AD99-406BE8533F28}" type="sibTrans" cxnId="{5C28D2DC-74D1-47D4-91C3-85DC16E6B087}">
      <dgm:prSet/>
      <dgm:spPr/>
      <dgm:t>
        <a:bodyPr/>
        <a:lstStyle/>
        <a:p>
          <a:endParaRPr lang="zh-TW" altLang="en-US"/>
        </a:p>
      </dgm:t>
    </dgm:pt>
    <dgm:pt modelId="{52604CA1-63D2-47B4-B136-4CD483F67D19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2B903B2-FE53-43AD-A469-CAAEC3149AC3}" type="parTrans" cxnId="{8D1577C1-015A-453C-854D-CDC175209AF1}">
      <dgm:prSet/>
      <dgm:spPr/>
      <dgm:t>
        <a:bodyPr/>
        <a:lstStyle/>
        <a:p>
          <a:endParaRPr lang="zh-TW" altLang="en-US"/>
        </a:p>
      </dgm:t>
    </dgm:pt>
    <dgm:pt modelId="{F6E124D5-6E63-41F7-9ACB-CADC2A586B03}" type="sibTrans" cxnId="{8D1577C1-015A-453C-854D-CDC175209AF1}">
      <dgm:prSet/>
      <dgm:spPr/>
      <dgm:t>
        <a:bodyPr/>
        <a:lstStyle/>
        <a:p>
          <a:endParaRPr lang="zh-TW" altLang="en-US"/>
        </a:p>
      </dgm:t>
    </dgm:pt>
    <dgm:pt modelId="{99090599-0F25-4DC4-B078-A80DE9BAC0C6}">
      <dgm:prSet/>
      <dgm:spPr/>
      <dgm:t>
        <a:bodyPr/>
        <a:lstStyle/>
        <a:p>
          <a:pPr rtl="0"/>
          <a:r>
            <a:rPr lang="zh-TW" dirty="0" smtClean="0"/>
            <a:t>有發燒、呼吸道症狀速就醫</a:t>
          </a:r>
          <a:endParaRPr lang="zh-TW" dirty="0"/>
        </a:p>
      </dgm:t>
    </dgm:pt>
    <dgm:pt modelId="{C4AD1EB1-F7FE-4E9D-83DB-CD5C507BEE76}" type="parTrans" cxnId="{76CA44AB-B5A2-47EF-BBBE-9833B43B5439}">
      <dgm:prSet/>
      <dgm:spPr/>
      <dgm:t>
        <a:bodyPr/>
        <a:lstStyle/>
        <a:p>
          <a:endParaRPr lang="zh-TW" altLang="en-US"/>
        </a:p>
      </dgm:t>
    </dgm:pt>
    <dgm:pt modelId="{61FED7E8-BDB0-48E0-ADE8-E0BF00E9AD7F}" type="sibTrans" cxnId="{76CA44AB-B5A2-47EF-BBBE-9833B43B5439}">
      <dgm:prSet/>
      <dgm:spPr/>
      <dgm:t>
        <a:bodyPr/>
        <a:lstStyle/>
        <a:p>
          <a:endParaRPr lang="zh-TW" altLang="en-US"/>
        </a:p>
      </dgm:t>
    </dgm:pt>
    <dgm:pt modelId="{031337CC-850D-4212-9CC8-94F62A44EFA6}" type="pres">
      <dgm:prSet presAssocID="{B852FF10-E3FA-4FAC-A1A3-B5006982B91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63B11CC-C573-4E5D-9B29-6FD17CB14AE3}" type="pres">
      <dgm:prSet presAssocID="{B852FF10-E3FA-4FAC-A1A3-B5006982B91D}" presName="fgShape" presStyleLbl="fgShp" presStyleIdx="0" presStyleCnt="1"/>
      <dgm:spPr/>
    </dgm:pt>
    <dgm:pt modelId="{4DDA9530-21FA-4C0F-A4CF-E6ABB29369A1}" type="pres">
      <dgm:prSet presAssocID="{B852FF10-E3FA-4FAC-A1A3-B5006982B91D}" presName="linComp" presStyleCnt="0"/>
      <dgm:spPr/>
    </dgm:pt>
    <dgm:pt modelId="{BE315AA6-1563-45BB-ADBA-083FC258B492}" type="pres">
      <dgm:prSet presAssocID="{A62B8EC9-E4F7-4754-9008-E37105718188}" presName="compNode" presStyleCnt="0"/>
      <dgm:spPr/>
    </dgm:pt>
    <dgm:pt modelId="{B12885A0-F94B-43ED-8709-9DC4073A34A1}" type="pres">
      <dgm:prSet presAssocID="{A62B8EC9-E4F7-4754-9008-E37105718188}" presName="bkgdShape" presStyleLbl="node1" presStyleIdx="0" presStyleCnt="4" custLinFactNeighborX="-16"/>
      <dgm:spPr/>
      <dgm:t>
        <a:bodyPr/>
        <a:lstStyle/>
        <a:p>
          <a:endParaRPr lang="zh-TW" altLang="en-US"/>
        </a:p>
      </dgm:t>
    </dgm:pt>
    <dgm:pt modelId="{5210A5E5-11B5-4DB5-B241-92E2B4F03173}" type="pres">
      <dgm:prSet presAssocID="{A62B8EC9-E4F7-4754-9008-E37105718188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E65A52-8C27-4027-8B10-450505BF1F8C}" type="pres">
      <dgm:prSet presAssocID="{A62B8EC9-E4F7-4754-9008-E37105718188}" presName="invisiNode" presStyleLbl="node1" presStyleIdx="0" presStyleCnt="4"/>
      <dgm:spPr/>
    </dgm:pt>
    <dgm:pt modelId="{E227E93A-E05D-45BB-A136-A2EB6CCB723D}" type="pres">
      <dgm:prSet presAssocID="{A62B8EC9-E4F7-4754-9008-E37105718188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48C4AE0-8AFA-4BED-9F6F-48808627D1B2}" type="pres">
      <dgm:prSet presAssocID="{EE9E750E-532A-4808-BEF1-6F1778DB2A1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935FB1B-1185-46A1-9E0F-544530774273}" type="pres">
      <dgm:prSet presAssocID="{01F0E7BD-82FC-4318-8006-63C15561010B}" presName="compNode" presStyleCnt="0"/>
      <dgm:spPr/>
    </dgm:pt>
    <dgm:pt modelId="{AD2740C9-BE2F-4AFC-BEE2-926635518E56}" type="pres">
      <dgm:prSet presAssocID="{01F0E7BD-82FC-4318-8006-63C15561010B}" presName="bkgdShape" presStyleLbl="node1" presStyleIdx="1" presStyleCnt="4" custLinFactNeighborX="1500" custLinFactNeighborY="73"/>
      <dgm:spPr/>
      <dgm:t>
        <a:bodyPr/>
        <a:lstStyle/>
        <a:p>
          <a:endParaRPr lang="zh-TW" altLang="en-US"/>
        </a:p>
      </dgm:t>
    </dgm:pt>
    <dgm:pt modelId="{FEC45AE0-B6D5-47CE-A578-B6A9B39F8596}" type="pres">
      <dgm:prSet presAssocID="{01F0E7BD-82FC-4318-8006-63C15561010B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DDA8C5C-C3DF-4F9B-83BD-C1E89B230EED}" type="pres">
      <dgm:prSet presAssocID="{01F0E7BD-82FC-4318-8006-63C15561010B}" presName="invisiNode" presStyleLbl="node1" presStyleIdx="1" presStyleCnt="4"/>
      <dgm:spPr/>
    </dgm:pt>
    <dgm:pt modelId="{DDD1E0E8-0F21-4509-9659-D613F9F16405}" type="pres">
      <dgm:prSet presAssocID="{01F0E7BD-82FC-4318-8006-63C15561010B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5FE7378-F9DB-4981-A40C-B4A933D9FB1F}" type="pres">
      <dgm:prSet presAssocID="{70FF1202-9F4E-4152-AD99-406BE8533F2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EFFD8BD-DCC3-42DD-8DB7-480E6BA81A22}" type="pres">
      <dgm:prSet presAssocID="{52604CA1-63D2-47B4-B136-4CD483F67D19}" presName="compNode" presStyleCnt="0"/>
      <dgm:spPr/>
    </dgm:pt>
    <dgm:pt modelId="{687D1D07-D64F-4A14-87B7-653B22CB99A1}" type="pres">
      <dgm:prSet presAssocID="{52604CA1-63D2-47B4-B136-4CD483F67D1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97B202B-CC27-4588-976A-7CE4347B4F05}" type="pres">
      <dgm:prSet presAssocID="{52604CA1-63D2-47B4-B136-4CD483F67D1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A1F95B3-BC2B-4319-8A8C-16565FB6FA1C}" type="pres">
      <dgm:prSet presAssocID="{52604CA1-63D2-47B4-B136-4CD483F67D19}" presName="invisiNode" presStyleLbl="node1" presStyleIdx="2" presStyleCnt="4"/>
      <dgm:spPr/>
    </dgm:pt>
    <dgm:pt modelId="{C8E61F06-6530-4D22-B90B-393DABF8349E}" type="pres">
      <dgm:prSet presAssocID="{52604CA1-63D2-47B4-B136-4CD483F67D19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97F067A-BB81-4DE9-AC1B-C099F5C96E7B}" type="pres">
      <dgm:prSet presAssocID="{F6E124D5-6E63-41F7-9ACB-CADC2A586B0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5EC2AA8-1D28-455C-8CEA-109271E98CA5}" type="pres">
      <dgm:prSet presAssocID="{99090599-0F25-4DC4-B078-A80DE9BAC0C6}" presName="compNode" presStyleCnt="0"/>
      <dgm:spPr/>
    </dgm:pt>
    <dgm:pt modelId="{96267921-C031-4941-A89F-2EE2B1F71278}" type="pres">
      <dgm:prSet presAssocID="{99090599-0F25-4DC4-B078-A80DE9BAC0C6}" presName="bkgdShape" presStyleLbl="node1" presStyleIdx="3" presStyleCnt="4" custLinFactNeighborX="-4250" custLinFactNeighborY="12621"/>
      <dgm:spPr/>
      <dgm:t>
        <a:bodyPr/>
        <a:lstStyle/>
        <a:p>
          <a:endParaRPr lang="zh-TW" altLang="en-US"/>
        </a:p>
      </dgm:t>
    </dgm:pt>
    <dgm:pt modelId="{8FE5478E-ADC4-4AE1-974C-ABA88A09972E}" type="pres">
      <dgm:prSet presAssocID="{99090599-0F25-4DC4-B078-A80DE9BAC0C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8230684-F5DE-459D-95F4-FB96BA7264D5}" type="pres">
      <dgm:prSet presAssocID="{99090599-0F25-4DC4-B078-A80DE9BAC0C6}" presName="invisiNode" presStyleLbl="node1" presStyleIdx="3" presStyleCnt="4"/>
      <dgm:spPr/>
    </dgm:pt>
    <dgm:pt modelId="{F374E31E-63C6-401F-9FB2-983556E9792D}" type="pres">
      <dgm:prSet presAssocID="{99090599-0F25-4DC4-B078-A80DE9BAC0C6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A97FFFEE-4A84-4075-95CB-2D34E72F35B4}" type="presOf" srcId="{99090599-0F25-4DC4-B078-A80DE9BAC0C6}" destId="{96267921-C031-4941-A89F-2EE2B1F71278}" srcOrd="0" destOrd="0" presId="urn:microsoft.com/office/officeart/2005/8/layout/hList7"/>
    <dgm:cxn modelId="{0F471C6E-0DE2-4859-B281-6EADBCCA867E}" type="presOf" srcId="{52604CA1-63D2-47B4-B136-4CD483F67D19}" destId="{687D1D07-D64F-4A14-87B7-653B22CB99A1}" srcOrd="0" destOrd="0" presId="urn:microsoft.com/office/officeart/2005/8/layout/hList7"/>
    <dgm:cxn modelId="{686D5ECB-5CE2-4892-B85E-6A56CBA8C8F0}" srcId="{B852FF10-E3FA-4FAC-A1A3-B5006982B91D}" destId="{A62B8EC9-E4F7-4754-9008-E37105718188}" srcOrd="0" destOrd="0" parTransId="{E4FB1B43-91BF-477D-9755-F2B7C78993EF}" sibTransId="{EE9E750E-532A-4808-BEF1-6F1778DB2A12}"/>
    <dgm:cxn modelId="{CF152AC9-DBED-43C5-9E95-E0FDFC3C475A}" type="presOf" srcId="{52604CA1-63D2-47B4-B136-4CD483F67D19}" destId="{197B202B-CC27-4588-976A-7CE4347B4F05}" srcOrd="1" destOrd="0" presId="urn:microsoft.com/office/officeart/2005/8/layout/hList7"/>
    <dgm:cxn modelId="{A0FC58F7-F1C0-4B8F-8335-7B8114D6A4F7}" type="presOf" srcId="{A62B8EC9-E4F7-4754-9008-E37105718188}" destId="{5210A5E5-11B5-4DB5-B241-92E2B4F03173}" srcOrd="1" destOrd="0" presId="urn:microsoft.com/office/officeart/2005/8/layout/hList7"/>
    <dgm:cxn modelId="{FEB28D9E-C341-4445-94AD-12317F3777F1}" type="presOf" srcId="{F6E124D5-6E63-41F7-9ACB-CADC2A586B03}" destId="{A97F067A-BB81-4DE9-AC1B-C099F5C96E7B}" srcOrd="0" destOrd="0" presId="urn:microsoft.com/office/officeart/2005/8/layout/hList7"/>
    <dgm:cxn modelId="{EA79F0FF-7C01-48E3-B455-2C2EBE284BF9}" type="presOf" srcId="{99090599-0F25-4DC4-B078-A80DE9BAC0C6}" destId="{8FE5478E-ADC4-4AE1-974C-ABA88A09972E}" srcOrd="1" destOrd="0" presId="urn:microsoft.com/office/officeart/2005/8/layout/hList7"/>
    <dgm:cxn modelId="{F7FDB513-669F-43C4-9FE8-B7D43AC22225}" type="presOf" srcId="{EE9E750E-532A-4808-BEF1-6F1778DB2A12}" destId="{F48C4AE0-8AFA-4BED-9F6F-48808627D1B2}" srcOrd="0" destOrd="0" presId="urn:microsoft.com/office/officeart/2005/8/layout/hList7"/>
    <dgm:cxn modelId="{76CA44AB-B5A2-47EF-BBBE-9833B43B5439}" srcId="{B852FF10-E3FA-4FAC-A1A3-B5006982B91D}" destId="{99090599-0F25-4DC4-B078-A80DE9BAC0C6}" srcOrd="3" destOrd="0" parTransId="{C4AD1EB1-F7FE-4E9D-83DB-CD5C507BEE76}" sibTransId="{61FED7E8-BDB0-48E0-ADE8-E0BF00E9AD7F}"/>
    <dgm:cxn modelId="{8D1577C1-015A-453C-854D-CDC175209AF1}" srcId="{B852FF10-E3FA-4FAC-A1A3-B5006982B91D}" destId="{52604CA1-63D2-47B4-B136-4CD483F67D19}" srcOrd="2" destOrd="0" parTransId="{22B903B2-FE53-43AD-A469-CAAEC3149AC3}" sibTransId="{F6E124D5-6E63-41F7-9ACB-CADC2A586B03}"/>
    <dgm:cxn modelId="{CA9B8483-F771-40A6-B242-059835F8355C}" type="presOf" srcId="{01F0E7BD-82FC-4318-8006-63C15561010B}" destId="{FEC45AE0-B6D5-47CE-A578-B6A9B39F8596}" srcOrd="1" destOrd="0" presId="urn:microsoft.com/office/officeart/2005/8/layout/hList7"/>
    <dgm:cxn modelId="{8C0BB864-5ED3-466E-83C1-E0093344F1FA}" type="presOf" srcId="{B852FF10-E3FA-4FAC-A1A3-B5006982B91D}" destId="{031337CC-850D-4212-9CC8-94F62A44EFA6}" srcOrd="0" destOrd="0" presId="urn:microsoft.com/office/officeart/2005/8/layout/hList7"/>
    <dgm:cxn modelId="{95F05632-D70F-47DF-948A-41A957050522}" type="presOf" srcId="{70FF1202-9F4E-4152-AD99-406BE8533F28}" destId="{F5FE7378-F9DB-4981-A40C-B4A933D9FB1F}" srcOrd="0" destOrd="0" presId="urn:microsoft.com/office/officeart/2005/8/layout/hList7"/>
    <dgm:cxn modelId="{5DD6B21A-B484-4BC6-A1DB-2C863DFAB67F}" type="presOf" srcId="{A62B8EC9-E4F7-4754-9008-E37105718188}" destId="{B12885A0-F94B-43ED-8709-9DC4073A34A1}" srcOrd="0" destOrd="0" presId="urn:microsoft.com/office/officeart/2005/8/layout/hList7"/>
    <dgm:cxn modelId="{CC2E9E7F-6002-4A32-A338-0B6E74E50111}" type="presOf" srcId="{01F0E7BD-82FC-4318-8006-63C15561010B}" destId="{AD2740C9-BE2F-4AFC-BEE2-926635518E56}" srcOrd="0" destOrd="0" presId="urn:microsoft.com/office/officeart/2005/8/layout/hList7"/>
    <dgm:cxn modelId="{5C28D2DC-74D1-47D4-91C3-85DC16E6B087}" srcId="{B852FF10-E3FA-4FAC-A1A3-B5006982B91D}" destId="{01F0E7BD-82FC-4318-8006-63C15561010B}" srcOrd="1" destOrd="0" parTransId="{1B87C1B0-7BD7-4107-BCED-0C7F962E0AC2}" sibTransId="{70FF1202-9F4E-4152-AD99-406BE8533F28}"/>
    <dgm:cxn modelId="{41A4EFB4-203B-4D09-B70B-CEC74F6E3C1A}" type="presParOf" srcId="{031337CC-850D-4212-9CC8-94F62A44EFA6}" destId="{C63B11CC-C573-4E5D-9B29-6FD17CB14AE3}" srcOrd="0" destOrd="0" presId="urn:microsoft.com/office/officeart/2005/8/layout/hList7"/>
    <dgm:cxn modelId="{A7A94AEC-8A5A-4099-98A8-11F8B63ED212}" type="presParOf" srcId="{031337CC-850D-4212-9CC8-94F62A44EFA6}" destId="{4DDA9530-21FA-4C0F-A4CF-E6ABB29369A1}" srcOrd="1" destOrd="0" presId="urn:microsoft.com/office/officeart/2005/8/layout/hList7"/>
    <dgm:cxn modelId="{5EAEA2C4-D8D6-4025-A0BC-A1E474FC0DEB}" type="presParOf" srcId="{4DDA9530-21FA-4C0F-A4CF-E6ABB29369A1}" destId="{BE315AA6-1563-45BB-ADBA-083FC258B492}" srcOrd="0" destOrd="0" presId="urn:microsoft.com/office/officeart/2005/8/layout/hList7"/>
    <dgm:cxn modelId="{3B22C9C0-771D-4850-8C7B-C13FB512D3EE}" type="presParOf" srcId="{BE315AA6-1563-45BB-ADBA-083FC258B492}" destId="{B12885A0-F94B-43ED-8709-9DC4073A34A1}" srcOrd="0" destOrd="0" presId="urn:microsoft.com/office/officeart/2005/8/layout/hList7"/>
    <dgm:cxn modelId="{2F38638D-972A-4321-BA0E-5C0C9038B169}" type="presParOf" srcId="{BE315AA6-1563-45BB-ADBA-083FC258B492}" destId="{5210A5E5-11B5-4DB5-B241-92E2B4F03173}" srcOrd="1" destOrd="0" presId="urn:microsoft.com/office/officeart/2005/8/layout/hList7"/>
    <dgm:cxn modelId="{905D6FD5-38E5-458D-AF47-457CD2E2F1A7}" type="presParOf" srcId="{BE315AA6-1563-45BB-ADBA-083FC258B492}" destId="{86E65A52-8C27-4027-8B10-450505BF1F8C}" srcOrd="2" destOrd="0" presId="urn:microsoft.com/office/officeart/2005/8/layout/hList7"/>
    <dgm:cxn modelId="{B59BB7EA-B291-442F-B95D-90B7E7D1167C}" type="presParOf" srcId="{BE315AA6-1563-45BB-ADBA-083FC258B492}" destId="{E227E93A-E05D-45BB-A136-A2EB6CCB723D}" srcOrd="3" destOrd="0" presId="urn:microsoft.com/office/officeart/2005/8/layout/hList7"/>
    <dgm:cxn modelId="{647BCB38-4780-4C64-918F-098F452C9103}" type="presParOf" srcId="{4DDA9530-21FA-4C0F-A4CF-E6ABB29369A1}" destId="{F48C4AE0-8AFA-4BED-9F6F-48808627D1B2}" srcOrd="1" destOrd="0" presId="urn:microsoft.com/office/officeart/2005/8/layout/hList7"/>
    <dgm:cxn modelId="{F28EA720-AC0E-41B2-95A6-1895401A47AF}" type="presParOf" srcId="{4DDA9530-21FA-4C0F-A4CF-E6ABB29369A1}" destId="{6935FB1B-1185-46A1-9E0F-544530774273}" srcOrd="2" destOrd="0" presId="urn:microsoft.com/office/officeart/2005/8/layout/hList7"/>
    <dgm:cxn modelId="{BC229E18-9D59-43B3-B4C5-E74A7ACB92A1}" type="presParOf" srcId="{6935FB1B-1185-46A1-9E0F-544530774273}" destId="{AD2740C9-BE2F-4AFC-BEE2-926635518E56}" srcOrd="0" destOrd="0" presId="urn:microsoft.com/office/officeart/2005/8/layout/hList7"/>
    <dgm:cxn modelId="{D5A37063-EF87-442E-9422-BE5F03062EAC}" type="presParOf" srcId="{6935FB1B-1185-46A1-9E0F-544530774273}" destId="{FEC45AE0-B6D5-47CE-A578-B6A9B39F8596}" srcOrd="1" destOrd="0" presId="urn:microsoft.com/office/officeart/2005/8/layout/hList7"/>
    <dgm:cxn modelId="{A96562E9-91F7-4857-8674-947D1E37E59B}" type="presParOf" srcId="{6935FB1B-1185-46A1-9E0F-544530774273}" destId="{5DDA8C5C-C3DF-4F9B-83BD-C1E89B230EED}" srcOrd="2" destOrd="0" presId="urn:microsoft.com/office/officeart/2005/8/layout/hList7"/>
    <dgm:cxn modelId="{89E730EC-C666-4C0E-A3C7-02F343C6B458}" type="presParOf" srcId="{6935FB1B-1185-46A1-9E0F-544530774273}" destId="{DDD1E0E8-0F21-4509-9659-D613F9F16405}" srcOrd="3" destOrd="0" presId="urn:microsoft.com/office/officeart/2005/8/layout/hList7"/>
    <dgm:cxn modelId="{BC6311A7-A718-49F4-B889-BFB48A9DBE84}" type="presParOf" srcId="{4DDA9530-21FA-4C0F-A4CF-E6ABB29369A1}" destId="{F5FE7378-F9DB-4981-A40C-B4A933D9FB1F}" srcOrd="3" destOrd="0" presId="urn:microsoft.com/office/officeart/2005/8/layout/hList7"/>
    <dgm:cxn modelId="{8B37E4E9-60FD-4AFE-8828-D40E321DF217}" type="presParOf" srcId="{4DDA9530-21FA-4C0F-A4CF-E6ABB29369A1}" destId="{BEFFD8BD-DCC3-42DD-8DB7-480E6BA81A22}" srcOrd="4" destOrd="0" presId="urn:microsoft.com/office/officeart/2005/8/layout/hList7"/>
    <dgm:cxn modelId="{8393CC97-F7E7-4380-9F4C-CF87CAB708DD}" type="presParOf" srcId="{BEFFD8BD-DCC3-42DD-8DB7-480E6BA81A22}" destId="{687D1D07-D64F-4A14-87B7-653B22CB99A1}" srcOrd="0" destOrd="0" presId="urn:microsoft.com/office/officeart/2005/8/layout/hList7"/>
    <dgm:cxn modelId="{C5D1CFD2-CF78-4112-92D0-9F143557909B}" type="presParOf" srcId="{BEFFD8BD-DCC3-42DD-8DB7-480E6BA81A22}" destId="{197B202B-CC27-4588-976A-7CE4347B4F05}" srcOrd="1" destOrd="0" presId="urn:microsoft.com/office/officeart/2005/8/layout/hList7"/>
    <dgm:cxn modelId="{065E264D-FA10-4FB7-823A-2373E567F9A6}" type="presParOf" srcId="{BEFFD8BD-DCC3-42DD-8DB7-480E6BA81A22}" destId="{FA1F95B3-BC2B-4319-8A8C-16565FB6FA1C}" srcOrd="2" destOrd="0" presId="urn:microsoft.com/office/officeart/2005/8/layout/hList7"/>
    <dgm:cxn modelId="{EE73C690-AE2C-4677-BDCD-C9D275BF1865}" type="presParOf" srcId="{BEFFD8BD-DCC3-42DD-8DB7-480E6BA81A22}" destId="{C8E61F06-6530-4D22-B90B-393DABF8349E}" srcOrd="3" destOrd="0" presId="urn:microsoft.com/office/officeart/2005/8/layout/hList7"/>
    <dgm:cxn modelId="{0F2F1884-886A-4D15-B159-8EAB559D58D6}" type="presParOf" srcId="{4DDA9530-21FA-4C0F-A4CF-E6ABB29369A1}" destId="{A97F067A-BB81-4DE9-AC1B-C099F5C96E7B}" srcOrd="5" destOrd="0" presId="urn:microsoft.com/office/officeart/2005/8/layout/hList7"/>
    <dgm:cxn modelId="{F55F02E2-D0FE-4EA5-AB65-0A3C14232E48}" type="presParOf" srcId="{4DDA9530-21FA-4C0F-A4CF-E6ABB29369A1}" destId="{35EC2AA8-1D28-455C-8CEA-109271E98CA5}" srcOrd="6" destOrd="0" presId="urn:microsoft.com/office/officeart/2005/8/layout/hList7"/>
    <dgm:cxn modelId="{97938F44-8D86-43B4-8B70-E528066A78F7}" type="presParOf" srcId="{35EC2AA8-1D28-455C-8CEA-109271E98CA5}" destId="{96267921-C031-4941-A89F-2EE2B1F71278}" srcOrd="0" destOrd="0" presId="urn:microsoft.com/office/officeart/2005/8/layout/hList7"/>
    <dgm:cxn modelId="{6115F14D-E985-44B7-97E7-82C1C35155C8}" type="presParOf" srcId="{35EC2AA8-1D28-455C-8CEA-109271E98CA5}" destId="{8FE5478E-ADC4-4AE1-974C-ABA88A09972E}" srcOrd="1" destOrd="0" presId="urn:microsoft.com/office/officeart/2005/8/layout/hList7"/>
    <dgm:cxn modelId="{A732AC80-2FC8-4A83-8D9F-3BE6F11ED1FE}" type="presParOf" srcId="{35EC2AA8-1D28-455C-8CEA-109271E98CA5}" destId="{28230684-F5DE-459D-95F4-FB96BA7264D5}" srcOrd="2" destOrd="0" presId="urn:microsoft.com/office/officeart/2005/8/layout/hList7"/>
    <dgm:cxn modelId="{8F3AA366-294D-4A46-B9CD-8A4B102346F7}" type="presParOf" srcId="{35EC2AA8-1D28-455C-8CEA-109271E98CA5}" destId="{F374E31E-63C6-401F-9FB2-983556E9792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FF6CC9-93E2-4D44-915E-F50866BDBBE0}" type="doc">
      <dgm:prSet loTypeId="urn:microsoft.com/office/officeart/2008/layout/TitledPictureBlocks" loCatId="pictur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CEE4485-E9FD-4263-8E52-AA9B9EC47DE0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FF255E2A-F8DC-4068-9704-212932186966}" type="parTrans" cxnId="{E8022081-7BA0-46C7-9500-905746C6E51F}">
      <dgm:prSet/>
      <dgm:spPr/>
      <dgm:t>
        <a:bodyPr/>
        <a:lstStyle/>
        <a:p>
          <a:endParaRPr lang="zh-TW" altLang="en-US"/>
        </a:p>
      </dgm:t>
    </dgm:pt>
    <dgm:pt modelId="{C70788AE-2B0D-4CDD-8936-6D59B679EC05}" type="sibTrans" cxnId="{E8022081-7BA0-46C7-9500-905746C6E51F}">
      <dgm:prSet/>
      <dgm:spPr/>
      <dgm:t>
        <a:bodyPr/>
        <a:lstStyle/>
        <a:p>
          <a:endParaRPr lang="zh-TW" altLang="en-US"/>
        </a:p>
      </dgm:t>
    </dgm:pt>
    <dgm:pt modelId="{7874B050-2295-41C5-80B5-6CDFE3F050E8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8EF43FE3-3054-4D01-A1DC-9C024BF50C4E}" type="parTrans" cxnId="{B9EE8022-37DB-403B-A9A9-5DA5251B3540}">
      <dgm:prSet/>
      <dgm:spPr/>
      <dgm:t>
        <a:bodyPr/>
        <a:lstStyle/>
        <a:p>
          <a:endParaRPr lang="zh-TW" altLang="en-US"/>
        </a:p>
      </dgm:t>
    </dgm:pt>
    <dgm:pt modelId="{1FCFBE90-9F00-41C6-922A-8FCC7E80EDAC}" type="sibTrans" cxnId="{B9EE8022-37DB-403B-A9A9-5DA5251B3540}">
      <dgm:prSet/>
      <dgm:spPr/>
      <dgm:t>
        <a:bodyPr/>
        <a:lstStyle/>
        <a:p>
          <a:endParaRPr lang="zh-TW" altLang="en-US"/>
        </a:p>
      </dgm:t>
    </dgm:pt>
    <dgm:pt modelId="{301BA198-3F14-46B7-95FD-D93DFC27BBAC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985E45D1-4CC0-4B27-A0DA-A075A7595D82}" type="parTrans" cxnId="{75AD021D-9EAF-4E1C-B925-6092F33B3EB2}">
      <dgm:prSet/>
      <dgm:spPr/>
      <dgm:t>
        <a:bodyPr/>
        <a:lstStyle/>
        <a:p>
          <a:endParaRPr lang="zh-TW" altLang="en-US"/>
        </a:p>
      </dgm:t>
    </dgm:pt>
    <dgm:pt modelId="{1F9CEF91-06FB-43F1-9E8A-DCE3C80D1484}" type="sibTrans" cxnId="{75AD021D-9EAF-4E1C-B925-6092F33B3EB2}">
      <dgm:prSet/>
      <dgm:spPr/>
      <dgm:t>
        <a:bodyPr/>
        <a:lstStyle/>
        <a:p>
          <a:endParaRPr lang="zh-TW" altLang="en-US"/>
        </a:p>
      </dgm:t>
    </dgm:pt>
    <dgm:pt modelId="{CBF5988E-3FDA-4C5B-8555-13DC995699E1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F02E5A5F-F092-4BB1-8069-D1385BC6F7FE}" type="parTrans" cxnId="{88B25AD6-564C-499F-9AD1-96E23A6CF9E8}">
      <dgm:prSet/>
      <dgm:spPr/>
      <dgm:t>
        <a:bodyPr/>
        <a:lstStyle/>
        <a:p>
          <a:endParaRPr lang="zh-TW" altLang="en-US"/>
        </a:p>
      </dgm:t>
    </dgm:pt>
    <dgm:pt modelId="{4762DCA9-0166-4FD1-8DC9-D5473CA70002}" type="sibTrans" cxnId="{88B25AD6-564C-499F-9AD1-96E23A6CF9E8}">
      <dgm:prSet/>
      <dgm:spPr/>
      <dgm:t>
        <a:bodyPr/>
        <a:lstStyle/>
        <a:p>
          <a:endParaRPr lang="zh-TW" altLang="en-US"/>
        </a:p>
      </dgm:t>
    </dgm:pt>
    <dgm:pt modelId="{E00D0714-80DF-4F16-AEEB-B44DD77BA43C}" type="pres">
      <dgm:prSet presAssocID="{D9FF6CC9-93E2-4D44-915E-F50866BDBBE0}" presName="rootNode" presStyleCnt="0">
        <dgm:presLayoutVars>
          <dgm:chMax/>
          <dgm:chPref/>
          <dgm:dir/>
          <dgm:animLvl val="lvl"/>
        </dgm:presLayoutVars>
      </dgm:prSet>
      <dgm:spPr/>
    </dgm:pt>
    <dgm:pt modelId="{20CC9B33-09C6-4E4C-85C0-C9B25219FD5D}" type="pres">
      <dgm:prSet presAssocID="{5CEE4485-E9FD-4263-8E52-AA9B9EC47DE0}" presName="composite" presStyleCnt="0"/>
      <dgm:spPr/>
    </dgm:pt>
    <dgm:pt modelId="{BD7BAACF-4BBF-46EB-B356-D1C197377059}" type="pres">
      <dgm:prSet presAssocID="{5CEE4485-E9FD-4263-8E52-AA9B9EC47DE0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A3A6A775-32F2-4F4B-ABD3-93E7DE83B438}" type="pres">
      <dgm:prSet presAssocID="{5CEE4485-E9FD-4263-8E52-AA9B9EC47DE0}" presName="Image" presStyleLbl="bgImgPlace1" presStyleIdx="0" presStyleCnt="2" custLinFactNeighborX="-207" custLinFactNeighborY="659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F1E16AC-B9A8-4535-B573-213E8F95BBC7}" type="pres">
      <dgm:prSet presAssocID="{5CEE4485-E9FD-4263-8E52-AA9B9EC47DE0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CF58F6F3-4B04-4055-9E25-B1DE461D3000}" type="pres">
      <dgm:prSet presAssocID="{C70788AE-2B0D-4CDD-8936-6D59B679EC05}" presName="sibTrans" presStyleCnt="0"/>
      <dgm:spPr/>
    </dgm:pt>
    <dgm:pt modelId="{E9576C26-1518-472D-A811-FA30281FEF55}" type="pres">
      <dgm:prSet presAssocID="{301BA198-3F14-46B7-95FD-D93DFC27BBAC}" presName="composite" presStyleCnt="0"/>
      <dgm:spPr/>
    </dgm:pt>
    <dgm:pt modelId="{D6B190AE-A2E5-4CD7-9FE6-B97D11FF4132}" type="pres">
      <dgm:prSet presAssocID="{301BA198-3F14-46B7-95FD-D93DFC27BBAC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DD646DA6-6694-456C-A82C-5FE0DF100922}" type="pres">
      <dgm:prSet presAssocID="{301BA198-3F14-46B7-95FD-D93DFC27BBAC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F2ADB04-3388-4565-A1AF-E84A9E3880C8}" type="pres">
      <dgm:prSet presAssocID="{301BA198-3F14-46B7-95FD-D93DFC27BBAC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8B25AD6-564C-499F-9AD1-96E23A6CF9E8}" srcId="{301BA198-3F14-46B7-95FD-D93DFC27BBAC}" destId="{CBF5988E-3FDA-4C5B-8555-13DC995699E1}" srcOrd="0" destOrd="0" parTransId="{F02E5A5F-F092-4BB1-8069-D1385BC6F7FE}" sibTransId="{4762DCA9-0166-4FD1-8DC9-D5473CA70002}"/>
    <dgm:cxn modelId="{BEEFFD2F-C1A6-41B7-8B6C-AD22AFCB7711}" type="presOf" srcId="{CBF5988E-3FDA-4C5B-8555-13DC995699E1}" destId="{EF2ADB04-3388-4565-A1AF-E84A9E3880C8}" srcOrd="0" destOrd="0" presId="urn:microsoft.com/office/officeart/2008/layout/TitledPictureBlocks"/>
    <dgm:cxn modelId="{E8022081-7BA0-46C7-9500-905746C6E51F}" srcId="{D9FF6CC9-93E2-4D44-915E-F50866BDBBE0}" destId="{5CEE4485-E9FD-4263-8E52-AA9B9EC47DE0}" srcOrd="0" destOrd="0" parTransId="{FF255E2A-F8DC-4068-9704-212932186966}" sibTransId="{C70788AE-2B0D-4CDD-8936-6D59B679EC05}"/>
    <dgm:cxn modelId="{B9EE8022-37DB-403B-A9A9-5DA5251B3540}" srcId="{5CEE4485-E9FD-4263-8E52-AA9B9EC47DE0}" destId="{7874B050-2295-41C5-80B5-6CDFE3F050E8}" srcOrd="0" destOrd="0" parTransId="{8EF43FE3-3054-4D01-A1DC-9C024BF50C4E}" sibTransId="{1FCFBE90-9F00-41C6-922A-8FCC7E80EDAC}"/>
    <dgm:cxn modelId="{A853F165-32DE-4CB0-9B86-7CEB33D228E0}" type="presOf" srcId="{D9FF6CC9-93E2-4D44-915E-F50866BDBBE0}" destId="{E00D0714-80DF-4F16-AEEB-B44DD77BA43C}" srcOrd="0" destOrd="0" presId="urn:microsoft.com/office/officeart/2008/layout/TitledPictureBlocks"/>
    <dgm:cxn modelId="{74A0CC27-83C8-4DFB-9251-D11CD9005508}" type="presOf" srcId="{7874B050-2295-41C5-80B5-6CDFE3F050E8}" destId="{BF1E16AC-B9A8-4535-B573-213E8F95BBC7}" srcOrd="0" destOrd="0" presId="urn:microsoft.com/office/officeart/2008/layout/TitledPictureBlocks"/>
    <dgm:cxn modelId="{D8F8BCF0-8AE4-4994-A255-A84C9FF2DBE9}" type="presOf" srcId="{5CEE4485-E9FD-4263-8E52-AA9B9EC47DE0}" destId="{BD7BAACF-4BBF-46EB-B356-D1C197377059}" srcOrd="0" destOrd="0" presId="urn:microsoft.com/office/officeart/2008/layout/TitledPictureBlocks"/>
    <dgm:cxn modelId="{75AD021D-9EAF-4E1C-B925-6092F33B3EB2}" srcId="{D9FF6CC9-93E2-4D44-915E-F50866BDBBE0}" destId="{301BA198-3F14-46B7-95FD-D93DFC27BBAC}" srcOrd="1" destOrd="0" parTransId="{985E45D1-4CC0-4B27-A0DA-A075A7595D82}" sibTransId="{1F9CEF91-06FB-43F1-9E8A-DCE3C80D1484}"/>
    <dgm:cxn modelId="{158A96AC-077B-4E8E-A981-B1F87C0A8B82}" type="presOf" srcId="{301BA198-3F14-46B7-95FD-D93DFC27BBAC}" destId="{D6B190AE-A2E5-4CD7-9FE6-B97D11FF4132}" srcOrd="0" destOrd="0" presId="urn:microsoft.com/office/officeart/2008/layout/TitledPictureBlocks"/>
    <dgm:cxn modelId="{C3D7D65B-7635-4CFA-99AB-673A32699101}" type="presParOf" srcId="{E00D0714-80DF-4F16-AEEB-B44DD77BA43C}" destId="{20CC9B33-09C6-4E4C-85C0-C9B25219FD5D}" srcOrd="0" destOrd="0" presId="urn:microsoft.com/office/officeart/2008/layout/TitledPictureBlocks"/>
    <dgm:cxn modelId="{78729C08-B2E6-4CC7-9E35-3599C1AF0492}" type="presParOf" srcId="{20CC9B33-09C6-4E4C-85C0-C9B25219FD5D}" destId="{BD7BAACF-4BBF-46EB-B356-D1C197377059}" srcOrd="0" destOrd="0" presId="urn:microsoft.com/office/officeart/2008/layout/TitledPictureBlocks"/>
    <dgm:cxn modelId="{7D23AC5F-822A-4F49-AA15-0C8E9BAE20A4}" type="presParOf" srcId="{20CC9B33-09C6-4E4C-85C0-C9B25219FD5D}" destId="{A3A6A775-32F2-4F4B-ABD3-93E7DE83B438}" srcOrd="1" destOrd="0" presId="urn:microsoft.com/office/officeart/2008/layout/TitledPictureBlocks"/>
    <dgm:cxn modelId="{5A8BD09F-B17E-4083-9D5E-CF9146992E88}" type="presParOf" srcId="{20CC9B33-09C6-4E4C-85C0-C9B25219FD5D}" destId="{BF1E16AC-B9A8-4535-B573-213E8F95BBC7}" srcOrd="2" destOrd="0" presId="urn:microsoft.com/office/officeart/2008/layout/TitledPictureBlocks"/>
    <dgm:cxn modelId="{C45E6D77-DDFB-46B0-A628-3853BD48511B}" type="presParOf" srcId="{E00D0714-80DF-4F16-AEEB-B44DD77BA43C}" destId="{CF58F6F3-4B04-4055-9E25-B1DE461D3000}" srcOrd="1" destOrd="0" presId="urn:microsoft.com/office/officeart/2008/layout/TitledPictureBlocks"/>
    <dgm:cxn modelId="{8E766A00-8471-4DA5-AC3C-1F030DE97FB1}" type="presParOf" srcId="{E00D0714-80DF-4F16-AEEB-B44DD77BA43C}" destId="{E9576C26-1518-472D-A811-FA30281FEF55}" srcOrd="2" destOrd="0" presId="urn:microsoft.com/office/officeart/2008/layout/TitledPictureBlocks"/>
    <dgm:cxn modelId="{9894970F-3093-41F8-8369-51C092382581}" type="presParOf" srcId="{E9576C26-1518-472D-A811-FA30281FEF55}" destId="{D6B190AE-A2E5-4CD7-9FE6-B97D11FF4132}" srcOrd="0" destOrd="0" presId="urn:microsoft.com/office/officeart/2008/layout/TitledPictureBlocks"/>
    <dgm:cxn modelId="{2B905962-2FDF-465A-9851-54923F378B3D}" type="presParOf" srcId="{E9576C26-1518-472D-A811-FA30281FEF55}" destId="{DD646DA6-6694-456C-A82C-5FE0DF100922}" srcOrd="1" destOrd="0" presId="urn:microsoft.com/office/officeart/2008/layout/TitledPictureBlocks"/>
    <dgm:cxn modelId="{8148C1E5-4ECB-44C9-ABE4-145C792751EA}" type="presParOf" srcId="{E9576C26-1518-472D-A811-FA30281FEF55}" destId="{EF2ADB04-3388-4565-A1AF-E84A9E3880C8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6835853-B45E-4B8A-8A69-1224B710CF5D}" type="doc">
      <dgm:prSet loTypeId="urn:microsoft.com/office/officeart/2005/8/layout/radial2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1D6802E0-FA51-42D5-A319-31A9EA4EE02A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912A40B1-7D4F-4FBA-9BD0-5C6928665EB4}" type="parTrans" cxnId="{ADBBEB5B-793E-4485-AD61-B7C00C6A605F}">
      <dgm:prSet/>
      <dgm:spPr/>
      <dgm:t>
        <a:bodyPr/>
        <a:lstStyle/>
        <a:p>
          <a:endParaRPr lang="zh-TW" altLang="en-US"/>
        </a:p>
      </dgm:t>
    </dgm:pt>
    <dgm:pt modelId="{9661198C-1981-4D19-8C52-123D65460721}" type="sibTrans" cxnId="{ADBBEB5B-793E-4485-AD61-B7C00C6A605F}">
      <dgm:prSet/>
      <dgm:spPr/>
      <dgm:t>
        <a:bodyPr/>
        <a:lstStyle/>
        <a:p>
          <a:endParaRPr lang="zh-TW" altLang="en-US"/>
        </a:p>
      </dgm:t>
    </dgm:pt>
    <dgm:pt modelId="{C870355B-A1A6-4B26-9F15-83BA1F0BDA35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6F53D1CB-DE1C-413F-BA2F-727974CBC5C2}" type="parTrans" cxnId="{5EB27A86-7234-41B7-A8A8-951C424B5443}">
      <dgm:prSet/>
      <dgm:spPr/>
      <dgm:t>
        <a:bodyPr/>
        <a:lstStyle/>
        <a:p>
          <a:endParaRPr lang="zh-TW" altLang="en-US"/>
        </a:p>
      </dgm:t>
    </dgm:pt>
    <dgm:pt modelId="{5B6F9E85-B211-494B-B68F-21DB839107B5}" type="sibTrans" cxnId="{5EB27A86-7234-41B7-A8A8-951C424B5443}">
      <dgm:prSet/>
      <dgm:spPr/>
      <dgm:t>
        <a:bodyPr/>
        <a:lstStyle/>
        <a:p>
          <a:endParaRPr lang="zh-TW" altLang="en-US"/>
        </a:p>
      </dgm:t>
    </dgm:pt>
    <dgm:pt modelId="{94D6ADAD-3626-4067-BA10-AC7AE70C303D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8CC5E576-F94C-432F-8FA3-A271E010661B}" type="parTrans" cxnId="{E4E2ED9F-B6CD-42BA-A0BB-16B758602E88}">
      <dgm:prSet/>
      <dgm:spPr/>
      <dgm:t>
        <a:bodyPr/>
        <a:lstStyle/>
        <a:p>
          <a:endParaRPr lang="zh-TW" altLang="en-US"/>
        </a:p>
      </dgm:t>
    </dgm:pt>
    <dgm:pt modelId="{8A0BBD60-7D48-4067-95B5-6A5FBCDE91C5}" type="sibTrans" cxnId="{E4E2ED9F-B6CD-42BA-A0BB-16B758602E88}">
      <dgm:prSet/>
      <dgm:spPr/>
      <dgm:t>
        <a:bodyPr/>
        <a:lstStyle/>
        <a:p>
          <a:endParaRPr lang="zh-TW" altLang="en-US"/>
        </a:p>
      </dgm:t>
    </dgm:pt>
    <dgm:pt modelId="{40EE4C00-EEAF-4533-BFE1-390FA718ADC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FB6234FB-8656-4022-82C1-B93A340C8032}" type="parTrans" cxnId="{B24250F7-0164-45F4-BE3C-99EBBE7C6192}">
      <dgm:prSet/>
      <dgm:spPr/>
      <dgm:t>
        <a:bodyPr/>
        <a:lstStyle/>
        <a:p>
          <a:endParaRPr lang="zh-TW" altLang="en-US"/>
        </a:p>
      </dgm:t>
    </dgm:pt>
    <dgm:pt modelId="{0FE4B647-521C-43C2-BB14-3BCAF37878DB}" type="sibTrans" cxnId="{B24250F7-0164-45F4-BE3C-99EBBE7C6192}">
      <dgm:prSet/>
      <dgm:spPr/>
      <dgm:t>
        <a:bodyPr/>
        <a:lstStyle/>
        <a:p>
          <a:endParaRPr lang="zh-TW" altLang="en-US"/>
        </a:p>
      </dgm:t>
    </dgm:pt>
    <dgm:pt modelId="{1F00CD25-C96E-49BA-BA98-38221A4300C8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7ED94B59-83E9-46A4-9683-9998B1D0A127}" type="parTrans" cxnId="{E7169D8E-0C1A-4C43-8566-E02A6F305064}">
      <dgm:prSet/>
      <dgm:spPr/>
      <dgm:t>
        <a:bodyPr/>
        <a:lstStyle/>
        <a:p>
          <a:endParaRPr lang="zh-TW" altLang="en-US"/>
        </a:p>
      </dgm:t>
    </dgm:pt>
    <dgm:pt modelId="{DCD4EFF4-E2EB-4AB9-8241-1B5CC7A7F69F}" type="sibTrans" cxnId="{E7169D8E-0C1A-4C43-8566-E02A6F305064}">
      <dgm:prSet/>
      <dgm:spPr/>
      <dgm:t>
        <a:bodyPr/>
        <a:lstStyle/>
        <a:p>
          <a:endParaRPr lang="zh-TW" altLang="en-US"/>
        </a:p>
      </dgm:t>
    </dgm:pt>
    <dgm:pt modelId="{9BC9D973-7C52-4A93-B87F-552C3082D4DD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28BE3C94-B759-4D02-9454-CECCC9CCB3A7}" type="parTrans" cxnId="{74FB66F7-FF26-4326-BCB0-646343DEA914}">
      <dgm:prSet/>
      <dgm:spPr/>
      <dgm:t>
        <a:bodyPr/>
        <a:lstStyle/>
        <a:p>
          <a:endParaRPr lang="zh-TW" altLang="en-US"/>
        </a:p>
      </dgm:t>
    </dgm:pt>
    <dgm:pt modelId="{5358283C-106D-4D0E-A5C8-FE865ACBB429}" type="sibTrans" cxnId="{74FB66F7-FF26-4326-BCB0-646343DEA914}">
      <dgm:prSet/>
      <dgm:spPr/>
      <dgm:t>
        <a:bodyPr/>
        <a:lstStyle/>
        <a:p>
          <a:endParaRPr lang="zh-TW" altLang="en-US"/>
        </a:p>
      </dgm:t>
    </dgm:pt>
    <dgm:pt modelId="{6CF3FB9C-BFAA-431D-A8CF-055C15BF7C38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 dirty="0"/>
        </a:p>
      </dgm:t>
    </dgm:pt>
    <dgm:pt modelId="{BD395471-B08A-435E-A66C-02221D1D5E8F}" type="parTrans" cxnId="{6D78FB51-910D-4D28-B7C6-775BA40D9E80}">
      <dgm:prSet/>
      <dgm:spPr/>
      <dgm:t>
        <a:bodyPr/>
        <a:lstStyle/>
        <a:p>
          <a:endParaRPr lang="zh-TW" altLang="en-US"/>
        </a:p>
      </dgm:t>
    </dgm:pt>
    <dgm:pt modelId="{CF0DCACB-CE64-4813-A3FA-06F93B82C4A1}" type="sibTrans" cxnId="{6D78FB51-910D-4D28-B7C6-775BA40D9E80}">
      <dgm:prSet/>
      <dgm:spPr/>
      <dgm:t>
        <a:bodyPr/>
        <a:lstStyle/>
        <a:p>
          <a:endParaRPr lang="zh-TW" altLang="en-US"/>
        </a:p>
      </dgm:t>
    </dgm:pt>
    <dgm:pt modelId="{6EFF0201-B1E2-4160-A2C5-5F2863848945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C030873B-C59C-4E2F-BE50-7C8C5400E5F3}" type="parTrans" cxnId="{738B67C7-BE42-4E81-AB4F-B58F4147ACD1}">
      <dgm:prSet/>
      <dgm:spPr/>
      <dgm:t>
        <a:bodyPr/>
        <a:lstStyle/>
        <a:p>
          <a:endParaRPr lang="zh-TW" altLang="en-US"/>
        </a:p>
      </dgm:t>
    </dgm:pt>
    <dgm:pt modelId="{27E776EC-83A4-4026-8330-8A8E561BC802}" type="sibTrans" cxnId="{738B67C7-BE42-4E81-AB4F-B58F4147ACD1}">
      <dgm:prSet/>
      <dgm:spPr/>
      <dgm:t>
        <a:bodyPr/>
        <a:lstStyle/>
        <a:p>
          <a:endParaRPr lang="zh-TW" altLang="en-US"/>
        </a:p>
      </dgm:t>
    </dgm:pt>
    <dgm:pt modelId="{B3172829-A8AA-4130-A3B9-B835C050515C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D26C0731-EB6A-4383-BEB7-9223566550D7}" type="parTrans" cxnId="{2111198F-28A4-4F46-9F8F-9C502CC1E3E2}">
      <dgm:prSet/>
      <dgm:spPr/>
      <dgm:t>
        <a:bodyPr/>
        <a:lstStyle/>
        <a:p>
          <a:endParaRPr lang="zh-TW" altLang="en-US"/>
        </a:p>
      </dgm:t>
    </dgm:pt>
    <dgm:pt modelId="{5C3BF553-2EBB-49F3-80E2-3802191C8B80}" type="sibTrans" cxnId="{2111198F-28A4-4F46-9F8F-9C502CC1E3E2}">
      <dgm:prSet/>
      <dgm:spPr/>
      <dgm:t>
        <a:bodyPr/>
        <a:lstStyle/>
        <a:p>
          <a:endParaRPr lang="zh-TW" altLang="en-US"/>
        </a:p>
      </dgm:t>
    </dgm:pt>
    <dgm:pt modelId="{CE587B11-08F5-430C-8199-FE399CDA0BE0}" type="pres">
      <dgm:prSet presAssocID="{16835853-B45E-4B8A-8A69-1224B710CF5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B3BAAD4-5F40-4373-B1B1-78EF675691D5}" type="pres">
      <dgm:prSet presAssocID="{16835853-B45E-4B8A-8A69-1224B710CF5D}" presName="cycle" presStyleCnt="0"/>
      <dgm:spPr/>
    </dgm:pt>
    <dgm:pt modelId="{FE9326B0-AD7F-4F14-87CD-A129FF3F5FE4}" type="pres">
      <dgm:prSet presAssocID="{16835853-B45E-4B8A-8A69-1224B710CF5D}" presName="centerShape" presStyleCnt="0"/>
      <dgm:spPr/>
    </dgm:pt>
    <dgm:pt modelId="{7D72A12D-CE9F-4C1B-811E-713FAA079372}" type="pres">
      <dgm:prSet presAssocID="{16835853-B45E-4B8A-8A69-1224B710CF5D}" presName="connSite" presStyleLbl="node1" presStyleIdx="0" presStyleCnt="4"/>
      <dgm:spPr/>
    </dgm:pt>
    <dgm:pt modelId="{91F07BF0-EF27-43B4-A01D-389D74A952F1}" type="pres">
      <dgm:prSet presAssocID="{16835853-B45E-4B8A-8A69-1224B710CF5D}" presName="visible" presStyleLbl="node1" presStyleIdx="0" presStyleCnt="4" custLinFactNeighborX="-2133" custLinFactNeighborY="430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BBF4093-1141-4EDC-B58B-B895154A91EE}" type="pres">
      <dgm:prSet presAssocID="{912A40B1-7D4F-4FBA-9BD0-5C6928665EB4}" presName="Name25" presStyleLbl="parChTrans1D1" presStyleIdx="0" presStyleCnt="3"/>
      <dgm:spPr/>
    </dgm:pt>
    <dgm:pt modelId="{6C07023A-2424-4DE6-9207-974FB72E9356}" type="pres">
      <dgm:prSet presAssocID="{1D6802E0-FA51-42D5-A319-31A9EA4EE02A}" presName="node" presStyleCnt="0"/>
      <dgm:spPr/>
    </dgm:pt>
    <dgm:pt modelId="{14B411A3-43B9-4E56-9DB3-EEC39900F6A9}" type="pres">
      <dgm:prSet presAssocID="{1D6802E0-FA51-42D5-A319-31A9EA4EE02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6F078162-B5C3-40D0-8664-8C53C4055B64}" type="pres">
      <dgm:prSet presAssocID="{1D6802E0-FA51-42D5-A319-31A9EA4EE02A}" presName="childNode" presStyleLbl="revTx" presStyleIdx="0" presStyleCnt="3">
        <dgm:presLayoutVars>
          <dgm:bulletEnabled val="1"/>
        </dgm:presLayoutVars>
      </dgm:prSet>
      <dgm:spPr/>
    </dgm:pt>
    <dgm:pt modelId="{81A13247-D527-41C1-973D-5F9FCE8CEF8B}" type="pres">
      <dgm:prSet presAssocID="{FB6234FB-8656-4022-82C1-B93A340C8032}" presName="Name25" presStyleLbl="parChTrans1D1" presStyleIdx="1" presStyleCnt="3"/>
      <dgm:spPr/>
    </dgm:pt>
    <dgm:pt modelId="{BCE26821-4704-4B27-A319-7D94CE6D4193}" type="pres">
      <dgm:prSet presAssocID="{40EE4C00-EEAF-4533-BFE1-390FA718ADCE}" presName="node" presStyleCnt="0"/>
      <dgm:spPr/>
    </dgm:pt>
    <dgm:pt modelId="{68CD39D6-F2E6-46D2-B49B-C88C328095F3}" type="pres">
      <dgm:prSet presAssocID="{40EE4C00-EEAF-4533-BFE1-390FA718ADCE}" presName="parentNode" presStyleLbl="node1" presStyleIdx="2" presStyleCnt="4" custLinFactNeighborX="-20036" custLinFactNeighborY="151">
        <dgm:presLayoutVars>
          <dgm:chMax val="1"/>
          <dgm:bulletEnabled val="1"/>
        </dgm:presLayoutVars>
      </dgm:prSet>
      <dgm:spPr/>
    </dgm:pt>
    <dgm:pt modelId="{5679B561-F312-4E74-BEBE-4C7B516D82EA}" type="pres">
      <dgm:prSet presAssocID="{40EE4C00-EEAF-4533-BFE1-390FA718ADCE}" presName="childNode" presStyleLbl="revTx" presStyleIdx="1" presStyleCnt="3">
        <dgm:presLayoutVars>
          <dgm:bulletEnabled val="1"/>
        </dgm:presLayoutVars>
      </dgm:prSet>
      <dgm:spPr/>
    </dgm:pt>
    <dgm:pt modelId="{FEDEDF00-1F6B-4C7F-93AE-49B60BFF2AAA}" type="pres">
      <dgm:prSet presAssocID="{BD395471-B08A-435E-A66C-02221D1D5E8F}" presName="Name25" presStyleLbl="parChTrans1D1" presStyleIdx="2" presStyleCnt="3"/>
      <dgm:spPr/>
    </dgm:pt>
    <dgm:pt modelId="{5E30C2D6-4F9B-4FFF-ADA3-C05163BFE758}" type="pres">
      <dgm:prSet presAssocID="{6CF3FB9C-BFAA-431D-A8CF-055C15BF7C38}" presName="node" presStyleCnt="0"/>
      <dgm:spPr/>
    </dgm:pt>
    <dgm:pt modelId="{559343C8-690A-4B71-B311-300227B702DF}" type="pres">
      <dgm:prSet presAssocID="{6CF3FB9C-BFAA-431D-A8CF-055C15BF7C38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21B27F-77CD-4D36-ACFC-CBF27FEB5829}" type="pres">
      <dgm:prSet presAssocID="{6CF3FB9C-BFAA-431D-A8CF-055C15BF7C38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74FB66F7-FF26-4326-BCB0-646343DEA914}" srcId="{40EE4C00-EEAF-4533-BFE1-390FA718ADCE}" destId="{9BC9D973-7C52-4A93-B87F-552C3082D4DD}" srcOrd="1" destOrd="0" parTransId="{28BE3C94-B759-4D02-9454-CECCC9CCB3A7}" sibTransId="{5358283C-106D-4D0E-A5C8-FE865ACBB429}"/>
    <dgm:cxn modelId="{738B67C7-BE42-4E81-AB4F-B58F4147ACD1}" srcId="{6CF3FB9C-BFAA-431D-A8CF-055C15BF7C38}" destId="{6EFF0201-B1E2-4160-A2C5-5F2863848945}" srcOrd="0" destOrd="0" parTransId="{C030873B-C59C-4E2F-BE50-7C8C5400E5F3}" sibTransId="{27E776EC-83A4-4026-8330-8A8E561BC802}"/>
    <dgm:cxn modelId="{EEEAEF79-F17B-4BDD-9EEB-BA6CAC4EDDE9}" type="presOf" srcId="{FB6234FB-8656-4022-82C1-B93A340C8032}" destId="{81A13247-D527-41C1-973D-5F9FCE8CEF8B}" srcOrd="0" destOrd="0" presId="urn:microsoft.com/office/officeart/2005/8/layout/radial2"/>
    <dgm:cxn modelId="{E086E2FA-E96B-4AD7-A42A-672FA95920AB}" type="presOf" srcId="{1D6802E0-FA51-42D5-A319-31A9EA4EE02A}" destId="{14B411A3-43B9-4E56-9DB3-EEC39900F6A9}" srcOrd="0" destOrd="0" presId="urn:microsoft.com/office/officeart/2005/8/layout/radial2"/>
    <dgm:cxn modelId="{E7169D8E-0C1A-4C43-8566-E02A6F305064}" srcId="{40EE4C00-EEAF-4533-BFE1-390FA718ADCE}" destId="{1F00CD25-C96E-49BA-BA98-38221A4300C8}" srcOrd="0" destOrd="0" parTransId="{7ED94B59-83E9-46A4-9683-9998B1D0A127}" sibTransId="{DCD4EFF4-E2EB-4AB9-8241-1B5CC7A7F69F}"/>
    <dgm:cxn modelId="{7EC20943-364B-4BD5-8DA8-D9ECB4F5353C}" type="presOf" srcId="{6EFF0201-B1E2-4160-A2C5-5F2863848945}" destId="{3221B27F-77CD-4D36-ACFC-CBF27FEB5829}" srcOrd="0" destOrd="0" presId="urn:microsoft.com/office/officeart/2005/8/layout/radial2"/>
    <dgm:cxn modelId="{A0E59C7E-6D1C-4564-A52A-F75E2B914E94}" type="presOf" srcId="{6CF3FB9C-BFAA-431D-A8CF-055C15BF7C38}" destId="{559343C8-690A-4B71-B311-300227B702DF}" srcOrd="0" destOrd="0" presId="urn:microsoft.com/office/officeart/2005/8/layout/radial2"/>
    <dgm:cxn modelId="{77A40588-9DC3-4772-B314-1DDAACAC8A75}" type="presOf" srcId="{912A40B1-7D4F-4FBA-9BD0-5C6928665EB4}" destId="{3BBF4093-1141-4EDC-B58B-B895154A91EE}" srcOrd="0" destOrd="0" presId="urn:microsoft.com/office/officeart/2005/8/layout/radial2"/>
    <dgm:cxn modelId="{862E2814-29D0-452A-990A-7536B5034684}" type="presOf" srcId="{C870355B-A1A6-4B26-9F15-83BA1F0BDA35}" destId="{6F078162-B5C3-40D0-8664-8C53C4055B64}" srcOrd="0" destOrd="0" presId="urn:microsoft.com/office/officeart/2005/8/layout/radial2"/>
    <dgm:cxn modelId="{E4E2ED9F-B6CD-42BA-A0BB-16B758602E88}" srcId="{1D6802E0-FA51-42D5-A319-31A9EA4EE02A}" destId="{94D6ADAD-3626-4067-BA10-AC7AE70C303D}" srcOrd="1" destOrd="0" parTransId="{8CC5E576-F94C-432F-8FA3-A271E010661B}" sibTransId="{8A0BBD60-7D48-4067-95B5-6A5FBCDE91C5}"/>
    <dgm:cxn modelId="{D85DDDC7-5F0A-4031-8ED8-AAA9D6DE1FE3}" type="presOf" srcId="{94D6ADAD-3626-4067-BA10-AC7AE70C303D}" destId="{6F078162-B5C3-40D0-8664-8C53C4055B64}" srcOrd="0" destOrd="1" presId="urn:microsoft.com/office/officeart/2005/8/layout/radial2"/>
    <dgm:cxn modelId="{3998B971-BE4A-4F5B-B5CF-68DEC18EB1C9}" type="presOf" srcId="{1F00CD25-C96E-49BA-BA98-38221A4300C8}" destId="{5679B561-F312-4E74-BEBE-4C7B516D82EA}" srcOrd="0" destOrd="0" presId="urn:microsoft.com/office/officeart/2005/8/layout/radial2"/>
    <dgm:cxn modelId="{B24250F7-0164-45F4-BE3C-99EBBE7C6192}" srcId="{16835853-B45E-4B8A-8A69-1224B710CF5D}" destId="{40EE4C00-EEAF-4533-BFE1-390FA718ADCE}" srcOrd="1" destOrd="0" parTransId="{FB6234FB-8656-4022-82C1-B93A340C8032}" sibTransId="{0FE4B647-521C-43C2-BB14-3BCAF37878DB}"/>
    <dgm:cxn modelId="{6D78FB51-910D-4D28-B7C6-775BA40D9E80}" srcId="{16835853-B45E-4B8A-8A69-1224B710CF5D}" destId="{6CF3FB9C-BFAA-431D-A8CF-055C15BF7C38}" srcOrd="2" destOrd="0" parTransId="{BD395471-B08A-435E-A66C-02221D1D5E8F}" sibTransId="{CF0DCACB-CE64-4813-A3FA-06F93B82C4A1}"/>
    <dgm:cxn modelId="{60A26196-92D1-43F1-A12E-FB4BC993E041}" type="presOf" srcId="{B3172829-A8AA-4130-A3B9-B835C050515C}" destId="{3221B27F-77CD-4D36-ACFC-CBF27FEB5829}" srcOrd="0" destOrd="1" presId="urn:microsoft.com/office/officeart/2005/8/layout/radial2"/>
    <dgm:cxn modelId="{ADBBEB5B-793E-4485-AD61-B7C00C6A605F}" srcId="{16835853-B45E-4B8A-8A69-1224B710CF5D}" destId="{1D6802E0-FA51-42D5-A319-31A9EA4EE02A}" srcOrd="0" destOrd="0" parTransId="{912A40B1-7D4F-4FBA-9BD0-5C6928665EB4}" sibTransId="{9661198C-1981-4D19-8C52-123D65460721}"/>
    <dgm:cxn modelId="{57585486-5541-4185-B2CA-B98A2F9F028C}" type="presOf" srcId="{40EE4C00-EEAF-4533-BFE1-390FA718ADCE}" destId="{68CD39D6-F2E6-46D2-B49B-C88C328095F3}" srcOrd="0" destOrd="0" presId="urn:microsoft.com/office/officeart/2005/8/layout/radial2"/>
    <dgm:cxn modelId="{2111198F-28A4-4F46-9F8F-9C502CC1E3E2}" srcId="{6CF3FB9C-BFAA-431D-A8CF-055C15BF7C38}" destId="{B3172829-A8AA-4130-A3B9-B835C050515C}" srcOrd="1" destOrd="0" parTransId="{D26C0731-EB6A-4383-BEB7-9223566550D7}" sibTransId="{5C3BF553-2EBB-49F3-80E2-3802191C8B80}"/>
    <dgm:cxn modelId="{7F9A4FC6-96C8-4553-9C3E-1391A459B4B0}" type="presOf" srcId="{9BC9D973-7C52-4A93-B87F-552C3082D4DD}" destId="{5679B561-F312-4E74-BEBE-4C7B516D82EA}" srcOrd="0" destOrd="1" presId="urn:microsoft.com/office/officeart/2005/8/layout/radial2"/>
    <dgm:cxn modelId="{5EB27A86-7234-41B7-A8A8-951C424B5443}" srcId="{1D6802E0-FA51-42D5-A319-31A9EA4EE02A}" destId="{C870355B-A1A6-4B26-9F15-83BA1F0BDA35}" srcOrd="0" destOrd="0" parTransId="{6F53D1CB-DE1C-413F-BA2F-727974CBC5C2}" sibTransId="{5B6F9E85-B211-494B-B68F-21DB839107B5}"/>
    <dgm:cxn modelId="{D66E07BA-08DA-4BA7-BBEB-652A8BD4D374}" type="presOf" srcId="{BD395471-B08A-435E-A66C-02221D1D5E8F}" destId="{FEDEDF00-1F6B-4C7F-93AE-49B60BFF2AAA}" srcOrd="0" destOrd="0" presId="urn:microsoft.com/office/officeart/2005/8/layout/radial2"/>
    <dgm:cxn modelId="{EF44B721-FE22-4B60-910A-66511E76BA05}" type="presOf" srcId="{16835853-B45E-4B8A-8A69-1224B710CF5D}" destId="{CE587B11-08F5-430C-8199-FE399CDA0BE0}" srcOrd="0" destOrd="0" presId="urn:microsoft.com/office/officeart/2005/8/layout/radial2"/>
    <dgm:cxn modelId="{D3E69BBA-F7F3-4053-B5FA-05C2C82F37CD}" type="presParOf" srcId="{CE587B11-08F5-430C-8199-FE399CDA0BE0}" destId="{0B3BAAD4-5F40-4373-B1B1-78EF675691D5}" srcOrd="0" destOrd="0" presId="urn:microsoft.com/office/officeart/2005/8/layout/radial2"/>
    <dgm:cxn modelId="{C4739997-9540-4CB5-8FC3-5DEB45408033}" type="presParOf" srcId="{0B3BAAD4-5F40-4373-B1B1-78EF675691D5}" destId="{FE9326B0-AD7F-4F14-87CD-A129FF3F5FE4}" srcOrd="0" destOrd="0" presId="urn:microsoft.com/office/officeart/2005/8/layout/radial2"/>
    <dgm:cxn modelId="{18E59E56-5B54-4437-AE81-D2D54568F8B1}" type="presParOf" srcId="{FE9326B0-AD7F-4F14-87CD-A129FF3F5FE4}" destId="{7D72A12D-CE9F-4C1B-811E-713FAA079372}" srcOrd="0" destOrd="0" presId="urn:microsoft.com/office/officeart/2005/8/layout/radial2"/>
    <dgm:cxn modelId="{94803C5E-0386-448C-A548-30A942610AA0}" type="presParOf" srcId="{FE9326B0-AD7F-4F14-87CD-A129FF3F5FE4}" destId="{91F07BF0-EF27-43B4-A01D-389D74A952F1}" srcOrd="1" destOrd="0" presId="urn:microsoft.com/office/officeart/2005/8/layout/radial2"/>
    <dgm:cxn modelId="{03954821-A123-4F72-8B44-98178A237CD1}" type="presParOf" srcId="{0B3BAAD4-5F40-4373-B1B1-78EF675691D5}" destId="{3BBF4093-1141-4EDC-B58B-B895154A91EE}" srcOrd="1" destOrd="0" presId="urn:microsoft.com/office/officeart/2005/8/layout/radial2"/>
    <dgm:cxn modelId="{04C3C3FD-0348-4803-83E1-8FC982613D91}" type="presParOf" srcId="{0B3BAAD4-5F40-4373-B1B1-78EF675691D5}" destId="{6C07023A-2424-4DE6-9207-974FB72E9356}" srcOrd="2" destOrd="0" presId="urn:microsoft.com/office/officeart/2005/8/layout/radial2"/>
    <dgm:cxn modelId="{6CCE2CED-6DFC-44D5-85C2-E5D1F354E139}" type="presParOf" srcId="{6C07023A-2424-4DE6-9207-974FB72E9356}" destId="{14B411A3-43B9-4E56-9DB3-EEC39900F6A9}" srcOrd="0" destOrd="0" presId="urn:microsoft.com/office/officeart/2005/8/layout/radial2"/>
    <dgm:cxn modelId="{A2974371-A2E5-467B-9EEF-CCBD3E43DE9E}" type="presParOf" srcId="{6C07023A-2424-4DE6-9207-974FB72E9356}" destId="{6F078162-B5C3-40D0-8664-8C53C4055B64}" srcOrd="1" destOrd="0" presId="urn:microsoft.com/office/officeart/2005/8/layout/radial2"/>
    <dgm:cxn modelId="{2F505AFE-2FFF-4FA3-9B3B-36BBBFA57299}" type="presParOf" srcId="{0B3BAAD4-5F40-4373-B1B1-78EF675691D5}" destId="{81A13247-D527-41C1-973D-5F9FCE8CEF8B}" srcOrd="3" destOrd="0" presId="urn:microsoft.com/office/officeart/2005/8/layout/radial2"/>
    <dgm:cxn modelId="{D942E3D9-5D02-41A3-A9CE-07E842BB22E4}" type="presParOf" srcId="{0B3BAAD4-5F40-4373-B1B1-78EF675691D5}" destId="{BCE26821-4704-4B27-A319-7D94CE6D4193}" srcOrd="4" destOrd="0" presId="urn:microsoft.com/office/officeart/2005/8/layout/radial2"/>
    <dgm:cxn modelId="{D37FB948-54B2-4695-893C-9C2762BA99D9}" type="presParOf" srcId="{BCE26821-4704-4B27-A319-7D94CE6D4193}" destId="{68CD39D6-F2E6-46D2-B49B-C88C328095F3}" srcOrd="0" destOrd="0" presId="urn:microsoft.com/office/officeart/2005/8/layout/radial2"/>
    <dgm:cxn modelId="{8649886D-2800-4A68-9842-8E187768BFA4}" type="presParOf" srcId="{BCE26821-4704-4B27-A319-7D94CE6D4193}" destId="{5679B561-F312-4E74-BEBE-4C7B516D82EA}" srcOrd="1" destOrd="0" presId="urn:microsoft.com/office/officeart/2005/8/layout/radial2"/>
    <dgm:cxn modelId="{532BCF4E-1D7B-4081-B14E-4380FACEF11C}" type="presParOf" srcId="{0B3BAAD4-5F40-4373-B1B1-78EF675691D5}" destId="{FEDEDF00-1F6B-4C7F-93AE-49B60BFF2AAA}" srcOrd="5" destOrd="0" presId="urn:microsoft.com/office/officeart/2005/8/layout/radial2"/>
    <dgm:cxn modelId="{72D9B3E2-AF04-492E-91D4-B1323A8F47F6}" type="presParOf" srcId="{0B3BAAD4-5F40-4373-B1B1-78EF675691D5}" destId="{5E30C2D6-4F9B-4FFF-ADA3-C05163BFE758}" srcOrd="6" destOrd="0" presId="urn:microsoft.com/office/officeart/2005/8/layout/radial2"/>
    <dgm:cxn modelId="{528839E6-1C98-4478-B4A6-4A70521E1F2D}" type="presParOf" srcId="{5E30C2D6-4F9B-4FFF-ADA3-C05163BFE758}" destId="{559343C8-690A-4B71-B311-300227B702DF}" srcOrd="0" destOrd="0" presId="urn:microsoft.com/office/officeart/2005/8/layout/radial2"/>
    <dgm:cxn modelId="{5ABFA8C4-E92F-485E-9AEF-66DDF5950816}" type="presParOf" srcId="{5E30C2D6-4F9B-4FFF-ADA3-C05163BFE758}" destId="{3221B27F-77CD-4D36-ACFC-CBF27FEB582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885A0-F94B-43ED-8709-9DC4073A34A1}">
      <dsp:nvSpPr>
        <dsp:cNvPr id="0" name=""/>
        <dsp:cNvSpPr/>
      </dsp:nvSpPr>
      <dsp:spPr>
        <a:xfrm>
          <a:off x="1596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596" y="1810385"/>
        <a:ext cx="2011188" cy="1810385"/>
      </dsp:txXfrm>
    </dsp:sp>
    <dsp:sp modelId="{E227E93A-E05D-45BB-A136-A2EB6CCB723D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2740C9-BE2F-4AFC-BEE2-926635518E56}">
      <dsp:nvSpPr>
        <dsp:cNvPr id="0" name=""/>
        <dsp:cNvSpPr/>
      </dsp:nvSpPr>
      <dsp:spPr>
        <a:xfrm>
          <a:off x="2103611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103611" y="1810385"/>
        <a:ext cx="2011188" cy="1810385"/>
      </dsp:txXfrm>
    </dsp:sp>
    <dsp:sp modelId="{DDD1E0E8-0F21-4509-9659-D613F9F1640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7D1D07-D64F-4A14-87B7-653B22CB99A1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C8E61F06-6530-4D22-B90B-393DABF8349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267921-C031-4941-A89F-2EE2B1F71278}">
      <dsp:nvSpPr>
        <dsp:cNvPr id="0" name=""/>
        <dsp:cNvSpPr/>
      </dsp:nvSpPr>
      <dsp:spPr>
        <a:xfrm>
          <a:off x="6131016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有發燒、呼吸道症狀速就醫</a:t>
          </a:r>
          <a:endParaRPr lang="zh-TW" sz="2800" kern="1200" dirty="0"/>
        </a:p>
      </dsp:txBody>
      <dsp:txXfrm>
        <a:off x="6131016" y="1810385"/>
        <a:ext cx="2011188" cy="1810385"/>
      </dsp:txXfrm>
    </dsp:sp>
    <dsp:sp modelId="{F374E31E-63C6-401F-9FB2-983556E9792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3B11CC-C573-4E5D-9B29-6FD17CB14AE3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A6A775-32F2-4F4B-ABD3-93E7DE83B438}">
      <dsp:nvSpPr>
        <dsp:cNvPr id="0" name=""/>
        <dsp:cNvSpPr/>
      </dsp:nvSpPr>
      <dsp:spPr>
        <a:xfrm>
          <a:off x="0" y="1296153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F1E16AC-B9A8-4535-B573-213E8F95BBC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BD7BAACF-4BBF-46EB-B356-D1C19737705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DD646DA6-6694-456C-A82C-5FE0DF10092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F2ADB04-3388-4565-A1AF-E84A9E3880C8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D6B190AE-A2E5-4CD7-9FE6-B97D11FF4132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DEDF00-1F6B-4C7F-93AE-49B60BFF2AAA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A13247-D527-41C1-973D-5F9FCE8CEF8B}">
      <dsp:nvSpPr>
        <dsp:cNvPr id="0" name=""/>
        <dsp:cNvSpPr/>
      </dsp:nvSpPr>
      <dsp:spPr>
        <a:xfrm rot="3538">
          <a:off x="2962150" y="2240247"/>
          <a:ext cx="500466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500466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F4093-1141-4EDC-B58B-B895154A91EE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F07BF0-EF27-43B4-A01D-389D74A952F1}">
      <dsp:nvSpPr>
        <dsp:cNvPr id="0" name=""/>
        <dsp:cNvSpPr/>
      </dsp:nvSpPr>
      <dsp:spPr>
        <a:xfrm>
          <a:off x="1067937" y="1269537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B411A3-43B9-4E56-9DB3-EEC39900F6A9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6F078162-B5C3-40D0-8664-8C53C4055B64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68CD39D6-F2E6-46D2-B49B-C88C328095F3}">
      <dsp:nvSpPr>
        <dsp:cNvPr id="0" name=""/>
        <dsp:cNvSpPr/>
      </dsp:nvSpPr>
      <dsp:spPr>
        <a:xfrm>
          <a:off x="3462616" y="1612771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653635" y="1803790"/>
        <a:ext cx="922321" cy="922321"/>
      </dsp:txXfrm>
    </dsp:sp>
    <dsp:sp modelId="{5679B561-F312-4E74-BEBE-4C7B516D82EA}">
      <dsp:nvSpPr>
        <dsp:cNvPr id="0" name=""/>
        <dsp:cNvSpPr/>
      </dsp:nvSpPr>
      <dsp:spPr>
        <a:xfrm>
          <a:off x="4897411" y="161277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4897411" y="1612771"/>
        <a:ext cx="1956539" cy="1304359"/>
      </dsp:txXfrm>
    </dsp:sp>
    <dsp:sp modelId="{559343C8-690A-4B71-B311-300227B702DF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3221B27F-77CD-4D36-ACFC-CBF27FEB5829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100000">
              <a:srgbClr val="D6EEF6"/>
            </a:gs>
            <a:gs pos="55000">
              <a:srgbClr val="CCCCFF"/>
            </a:gs>
            <a:gs pos="0">
              <a:srgbClr val="FFCC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rgbClr val="D6EEF6"/>
            </a:gs>
            <a:gs pos="55000">
              <a:srgbClr val="CCCCFF"/>
            </a:gs>
            <a:gs pos="0">
              <a:srgbClr val="FFCCFF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8CD0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6550496" cy="108012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4">
                    <a:lumMod val="75000"/>
                  </a:schemeClr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7030A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619672" y="1246134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884" y="2463221"/>
            <a:ext cx="5976303" cy="439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2781999"/>
              </p:ext>
            </p:extLst>
          </p:nvPr>
        </p:nvGraphicFramePr>
        <p:xfrm>
          <a:off x="457200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248838"/>
              </p:ext>
            </p:extLst>
          </p:nvPr>
        </p:nvGraphicFramePr>
        <p:xfrm>
          <a:off x="457200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4">
                    <a:lumMod val="75000"/>
                  </a:schemeClr>
                </a:solidFill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1543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2022-11-15T07:08:23Z</dcterms:modified>
</cp:coreProperties>
</file>