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313"/>
    <a:srgbClr val="FFFFFF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92DF26-E58A-40D5-8F69-8D87D07482C1}" type="doc">
      <dgm:prSet loTypeId="urn:microsoft.com/office/officeart/2005/8/layout/funnel1" loCatId="relationship" qsTypeId="urn:microsoft.com/office/officeart/2005/8/quickstyle/3d7" qsCatId="3D" csTypeId="urn:microsoft.com/office/officeart/2005/8/colors/colorful2" csCatId="colorful"/>
      <dgm:spPr/>
      <dgm:t>
        <a:bodyPr/>
        <a:lstStyle/>
        <a:p>
          <a:endParaRPr lang="zh-TW" altLang="en-US"/>
        </a:p>
      </dgm:t>
    </dgm:pt>
    <dgm:pt modelId="{AA7EEB5E-A64A-4106-A246-585F95F40AA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BEB6C07C-A62D-4B40-9665-E6A7E3C69F6E}" type="parTrans" cxnId="{E76992CF-7247-4CBB-9400-6D3EA30F5365}">
      <dgm:prSet/>
      <dgm:spPr/>
      <dgm:t>
        <a:bodyPr/>
        <a:lstStyle/>
        <a:p>
          <a:endParaRPr lang="zh-TW" altLang="en-US"/>
        </a:p>
      </dgm:t>
    </dgm:pt>
    <dgm:pt modelId="{06CB1C24-A366-4648-96EB-FB92BE8E46E3}" type="sibTrans" cxnId="{E76992CF-7247-4CBB-9400-6D3EA30F5365}">
      <dgm:prSet/>
      <dgm:spPr/>
      <dgm:t>
        <a:bodyPr/>
        <a:lstStyle/>
        <a:p>
          <a:endParaRPr lang="zh-TW" altLang="en-US"/>
        </a:p>
      </dgm:t>
    </dgm:pt>
    <dgm:pt modelId="{15D67C9C-BFED-4058-938C-1D3457FBBF48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E3FF2146-FAB3-4DE3-B94A-65E2E6010D48}" type="parTrans" cxnId="{58C5629F-8952-4E8D-AE40-44A10F611887}">
      <dgm:prSet/>
      <dgm:spPr/>
      <dgm:t>
        <a:bodyPr/>
        <a:lstStyle/>
        <a:p>
          <a:endParaRPr lang="zh-TW" altLang="en-US"/>
        </a:p>
      </dgm:t>
    </dgm:pt>
    <dgm:pt modelId="{3EA48C8C-A408-441B-99FC-F965BDB4BA85}" type="sibTrans" cxnId="{58C5629F-8952-4E8D-AE40-44A10F611887}">
      <dgm:prSet/>
      <dgm:spPr/>
      <dgm:t>
        <a:bodyPr/>
        <a:lstStyle/>
        <a:p>
          <a:endParaRPr lang="zh-TW" altLang="en-US"/>
        </a:p>
      </dgm:t>
    </dgm:pt>
    <dgm:pt modelId="{5BC9DD29-6697-4AB0-8643-3DAE3C852A2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8CF3F3F-E4C3-4DDE-A7F8-2D784353D1D3}" type="parTrans" cxnId="{27C02A10-8D48-4AE4-B7F9-E846BC22E251}">
      <dgm:prSet/>
      <dgm:spPr/>
      <dgm:t>
        <a:bodyPr/>
        <a:lstStyle/>
        <a:p>
          <a:endParaRPr lang="zh-TW" altLang="en-US"/>
        </a:p>
      </dgm:t>
    </dgm:pt>
    <dgm:pt modelId="{CDFAF84F-3335-4CAB-9165-C7554D9A66E9}" type="sibTrans" cxnId="{27C02A10-8D48-4AE4-B7F9-E846BC22E251}">
      <dgm:prSet/>
      <dgm:spPr/>
      <dgm:t>
        <a:bodyPr/>
        <a:lstStyle/>
        <a:p>
          <a:endParaRPr lang="zh-TW" altLang="en-US"/>
        </a:p>
      </dgm:t>
    </dgm:pt>
    <dgm:pt modelId="{FC508459-E847-474E-A849-ADF205A4D746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D5E39BE6-DE03-464C-9DA2-C1EFC94AA36E}" type="parTrans" cxnId="{26EB8C82-C81E-42F4-BB2D-71F04896F9EC}">
      <dgm:prSet/>
      <dgm:spPr/>
      <dgm:t>
        <a:bodyPr/>
        <a:lstStyle/>
        <a:p>
          <a:endParaRPr lang="zh-TW" altLang="en-US"/>
        </a:p>
      </dgm:t>
    </dgm:pt>
    <dgm:pt modelId="{C7D7FA7D-AB86-4956-BC67-9BD52A54AE4D}" type="sibTrans" cxnId="{26EB8C82-C81E-42F4-BB2D-71F04896F9EC}">
      <dgm:prSet/>
      <dgm:spPr/>
      <dgm:t>
        <a:bodyPr/>
        <a:lstStyle/>
        <a:p>
          <a:endParaRPr lang="zh-TW" altLang="en-US"/>
        </a:p>
      </dgm:t>
    </dgm:pt>
    <dgm:pt modelId="{061E8DFA-9E3E-499A-BB93-6EF6155184BF}" type="pres">
      <dgm:prSet presAssocID="{6E92DF26-E58A-40D5-8F69-8D87D07482C1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5B7D131-AF26-4F32-B480-726D446B739F}" type="pres">
      <dgm:prSet presAssocID="{6E92DF26-E58A-40D5-8F69-8D87D07482C1}" presName="ellipse" presStyleLbl="trBgShp" presStyleIdx="0" presStyleCnt="1"/>
      <dgm:spPr/>
    </dgm:pt>
    <dgm:pt modelId="{8744DED8-1907-4312-A001-EC9353B5C7B4}" type="pres">
      <dgm:prSet presAssocID="{6E92DF26-E58A-40D5-8F69-8D87D07482C1}" presName="arrow1" presStyleLbl="fgShp" presStyleIdx="0" presStyleCnt="1"/>
      <dgm:spPr/>
    </dgm:pt>
    <dgm:pt modelId="{3E04761E-946B-4937-96A3-9ACC50C2DB60}" type="pres">
      <dgm:prSet presAssocID="{6E92DF26-E58A-40D5-8F69-8D87D07482C1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CDF5E6-EDBE-40C5-8325-00A13E0ADEDB}" type="pres">
      <dgm:prSet presAssocID="{15D67C9C-BFED-4058-938C-1D3457FBBF48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16954-30F6-439B-ACBC-C1B4EFD0AB25}" type="pres">
      <dgm:prSet presAssocID="{5BC9DD29-6697-4AB0-8643-3DAE3C852A2D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8CA191-6260-4263-B47A-178726ED9007}" type="pres">
      <dgm:prSet presAssocID="{FC508459-E847-474E-A849-ADF205A4D746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5AA2F0-2B7E-4166-9E08-2EC736EAEF27}" type="pres">
      <dgm:prSet presAssocID="{6E92DF26-E58A-40D5-8F69-8D87D07482C1}" presName="funnel" presStyleLbl="trAlignAcc1" presStyleIdx="0" presStyleCnt="1"/>
      <dgm:spPr/>
    </dgm:pt>
  </dgm:ptLst>
  <dgm:cxnLst>
    <dgm:cxn modelId="{58C5629F-8952-4E8D-AE40-44A10F611887}" srcId="{6E92DF26-E58A-40D5-8F69-8D87D07482C1}" destId="{15D67C9C-BFED-4058-938C-1D3457FBBF48}" srcOrd="1" destOrd="0" parTransId="{E3FF2146-FAB3-4DE3-B94A-65E2E6010D48}" sibTransId="{3EA48C8C-A408-441B-99FC-F965BDB4BA85}"/>
    <dgm:cxn modelId="{26EB8C82-C81E-42F4-BB2D-71F04896F9EC}" srcId="{6E92DF26-E58A-40D5-8F69-8D87D07482C1}" destId="{FC508459-E847-474E-A849-ADF205A4D746}" srcOrd="3" destOrd="0" parTransId="{D5E39BE6-DE03-464C-9DA2-C1EFC94AA36E}" sibTransId="{C7D7FA7D-AB86-4956-BC67-9BD52A54AE4D}"/>
    <dgm:cxn modelId="{9574EEA2-9DBA-480C-B1F0-34E4E3B7E43E}" type="presOf" srcId="{6E92DF26-E58A-40D5-8F69-8D87D07482C1}" destId="{061E8DFA-9E3E-499A-BB93-6EF6155184BF}" srcOrd="0" destOrd="0" presId="urn:microsoft.com/office/officeart/2005/8/layout/funnel1"/>
    <dgm:cxn modelId="{96210ADA-5A6E-4257-AF7B-6A3A65622F74}" type="presOf" srcId="{AA7EEB5E-A64A-4106-A246-585F95F40AAD}" destId="{BD8CA191-6260-4263-B47A-178726ED9007}" srcOrd="0" destOrd="0" presId="urn:microsoft.com/office/officeart/2005/8/layout/funnel1"/>
    <dgm:cxn modelId="{27C02A10-8D48-4AE4-B7F9-E846BC22E251}" srcId="{6E92DF26-E58A-40D5-8F69-8D87D07482C1}" destId="{5BC9DD29-6697-4AB0-8643-3DAE3C852A2D}" srcOrd="2" destOrd="0" parTransId="{B8CF3F3F-E4C3-4DDE-A7F8-2D784353D1D3}" sibTransId="{CDFAF84F-3335-4CAB-9165-C7554D9A66E9}"/>
    <dgm:cxn modelId="{E76992CF-7247-4CBB-9400-6D3EA30F5365}" srcId="{6E92DF26-E58A-40D5-8F69-8D87D07482C1}" destId="{AA7EEB5E-A64A-4106-A246-585F95F40AAD}" srcOrd="0" destOrd="0" parTransId="{BEB6C07C-A62D-4B40-9665-E6A7E3C69F6E}" sibTransId="{06CB1C24-A366-4648-96EB-FB92BE8E46E3}"/>
    <dgm:cxn modelId="{28CFD2AE-4302-4E1B-9297-B6171C465C25}" type="presOf" srcId="{5BC9DD29-6697-4AB0-8643-3DAE3C852A2D}" destId="{7CCDF5E6-EDBE-40C5-8325-00A13E0ADEDB}" srcOrd="0" destOrd="0" presId="urn:microsoft.com/office/officeart/2005/8/layout/funnel1"/>
    <dgm:cxn modelId="{DB1B8C6C-6C3F-41BA-A8BA-2F58FC8D133E}" type="presOf" srcId="{FC508459-E847-474E-A849-ADF205A4D746}" destId="{3E04761E-946B-4937-96A3-9ACC50C2DB60}" srcOrd="0" destOrd="0" presId="urn:microsoft.com/office/officeart/2005/8/layout/funnel1"/>
    <dgm:cxn modelId="{58BE0F01-E5D1-4612-8AC9-FC76B7A6676F}" type="presOf" srcId="{15D67C9C-BFED-4058-938C-1D3457FBBF48}" destId="{4D916954-30F6-439B-ACBC-C1B4EFD0AB25}" srcOrd="0" destOrd="0" presId="urn:microsoft.com/office/officeart/2005/8/layout/funnel1"/>
    <dgm:cxn modelId="{59F42AF8-87A6-4627-A23D-9C73BB5939B6}" type="presParOf" srcId="{061E8DFA-9E3E-499A-BB93-6EF6155184BF}" destId="{B5B7D131-AF26-4F32-B480-726D446B739F}" srcOrd="0" destOrd="0" presId="urn:microsoft.com/office/officeart/2005/8/layout/funnel1"/>
    <dgm:cxn modelId="{541032FC-8C61-4E5F-85B4-143BF6E68CCB}" type="presParOf" srcId="{061E8DFA-9E3E-499A-BB93-6EF6155184BF}" destId="{8744DED8-1907-4312-A001-EC9353B5C7B4}" srcOrd="1" destOrd="0" presId="urn:microsoft.com/office/officeart/2005/8/layout/funnel1"/>
    <dgm:cxn modelId="{8C0A9CCD-B1F4-410A-9731-BD6947B524DA}" type="presParOf" srcId="{061E8DFA-9E3E-499A-BB93-6EF6155184BF}" destId="{3E04761E-946B-4937-96A3-9ACC50C2DB60}" srcOrd="2" destOrd="0" presId="urn:microsoft.com/office/officeart/2005/8/layout/funnel1"/>
    <dgm:cxn modelId="{657CAD31-B8CB-4DD8-BF98-EDBFCA348B36}" type="presParOf" srcId="{061E8DFA-9E3E-499A-BB93-6EF6155184BF}" destId="{7CCDF5E6-EDBE-40C5-8325-00A13E0ADEDB}" srcOrd="3" destOrd="0" presId="urn:microsoft.com/office/officeart/2005/8/layout/funnel1"/>
    <dgm:cxn modelId="{67FCAFEB-0053-4AA8-BDAC-2471EE08441E}" type="presParOf" srcId="{061E8DFA-9E3E-499A-BB93-6EF6155184BF}" destId="{4D916954-30F6-439B-ACBC-C1B4EFD0AB25}" srcOrd="4" destOrd="0" presId="urn:microsoft.com/office/officeart/2005/8/layout/funnel1"/>
    <dgm:cxn modelId="{B7C13389-3C3F-4D47-BABD-29DACD37A50B}" type="presParOf" srcId="{061E8DFA-9E3E-499A-BB93-6EF6155184BF}" destId="{BD8CA191-6260-4263-B47A-178726ED9007}" srcOrd="5" destOrd="0" presId="urn:microsoft.com/office/officeart/2005/8/layout/funnel1"/>
    <dgm:cxn modelId="{93351995-57F2-4FDC-8D50-1D9B09857B49}" type="presParOf" srcId="{061E8DFA-9E3E-499A-BB93-6EF6155184BF}" destId="{E35AA2F0-2B7E-4166-9E08-2EC736EAEF27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FF17DE-3B6F-4336-B755-16687F87AF55}" type="doc">
      <dgm:prSet loTypeId="urn:microsoft.com/office/officeart/2005/8/layout/venn1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A99BD687-8CD1-4C5E-93C7-03ACF06204EE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E2A5A49B-00D5-4761-9B9D-53437CAE845D}" type="parTrans" cxnId="{51DE10B0-F5DF-41D9-8D46-60E41AC8AC3A}">
      <dgm:prSet/>
      <dgm:spPr/>
      <dgm:t>
        <a:bodyPr/>
        <a:lstStyle/>
        <a:p>
          <a:endParaRPr lang="zh-TW" altLang="en-US"/>
        </a:p>
      </dgm:t>
    </dgm:pt>
    <dgm:pt modelId="{CE678B7F-A52B-4753-B1FA-E1401BF9440E}" type="sibTrans" cxnId="{51DE10B0-F5DF-41D9-8D46-60E41AC8AC3A}">
      <dgm:prSet/>
      <dgm:spPr/>
      <dgm:t>
        <a:bodyPr/>
        <a:lstStyle/>
        <a:p>
          <a:endParaRPr lang="zh-TW" altLang="en-US"/>
        </a:p>
      </dgm:t>
    </dgm:pt>
    <dgm:pt modelId="{2C4E5AB7-5B66-43EF-9420-AEC586D39EBE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B1B5CCA-941C-44DE-9496-98D46752FEDA}" type="parTrans" cxnId="{C751180C-E051-49E9-9358-0362DC7D4625}">
      <dgm:prSet/>
      <dgm:spPr/>
      <dgm:t>
        <a:bodyPr/>
        <a:lstStyle/>
        <a:p>
          <a:endParaRPr lang="zh-TW" altLang="en-US"/>
        </a:p>
      </dgm:t>
    </dgm:pt>
    <dgm:pt modelId="{041FD346-FE0B-472E-9CDF-EF167339057A}" type="sibTrans" cxnId="{C751180C-E051-49E9-9358-0362DC7D4625}">
      <dgm:prSet/>
      <dgm:spPr/>
      <dgm:t>
        <a:bodyPr/>
        <a:lstStyle/>
        <a:p>
          <a:endParaRPr lang="zh-TW" altLang="en-US"/>
        </a:p>
      </dgm:t>
    </dgm:pt>
    <dgm:pt modelId="{F21DE2F5-EE25-4009-9E86-A64E7CABC96C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C92F14ED-7B79-4836-AE12-9C48DCF08409}" type="parTrans" cxnId="{8244CDDB-FC15-43EC-868C-A68B8FE87C4B}">
      <dgm:prSet/>
      <dgm:spPr/>
      <dgm:t>
        <a:bodyPr/>
        <a:lstStyle/>
        <a:p>
          <a:endParaRPr lang="zh-TW" altLang="en-US"/>
        </a:p>
      </dgm:t>
    </dgm:pt>
    <dgm:pt modelId="{2B657AB5-1801-40D1-B438-F2DF23B067A7}" type="sibTrans" cxnId="{8244CDDB-FC15-43EC-868C-A68B8FE87C4B}">
      <dgm:prSet/>
      <dgm:spPr/>
      <dgm:t>
        <a:bodyPr/>
        <a:lstStyle/>
        <a:p>
          <a:endParaRPr lang="zh-TW" altLang="en-US"/>
        </a:p>
      </dgm:t>
    </dgm:pt>
    <dgm:pt modelId="{E83A4B8D-0492-490C-A489-A9F30542BD4B}">
      <dgm:prSet/>
      <dgm:spPr/>
      <dgm:t>
        <a:bodyPr/>
        <a:lstStyle/>
        <a:p>
          <a:pPr rtl="0"/>
          <a:r>
            <a:rPr lang="zh-TW" dirty="0" smtClean="0"/>
            <a:t>大約手臂的兩倍</a:t>
          </a:r>
          <a:r>
            <a:rPr lang="zh-TW" dirty="0" smtClean="0"/>
            <a:t>長</a:t>
          </a:r>
          <a:endParaRPr lang="zh-TW" dirty="0"/>
        </a:p>
      </dgm:t>
    </dgm:pt>
    <dgm:pt modelId="{4AFF10EB-9FCD-499B-A35C-683808CDB992}" type="parTrans" cxnId="{0049582F-778E-4354-853E-CE35AF5A29A7}">
      <dgm:prSet/>
      <dgm:spPr/>
      <dgm:t>
        <a:bodyPr/>
        <a:lstStyle/>
        <a:p>
          <a:endParaRPr lang="zh-TW" altLang="en-US"/>
        </a:p>
      </dgm:t>
    </dgm:pt>
    <dgm:pt modelId="{4E906FE8-390B-4A1E-AA3B-C5C278C3054A}" type="sibTrans" cxnId="{0049582F-778E-4354-853E-CE35AF5A29A7}">
      <dgm:prSet/>
      <dgm:spPr/>
      <dgm:t>
        <a:bodyPr/>
        <a:lstStyle/>
        <a:p>
          <a:endParaRPr lang="zh-TW" altLang="en-US"/>
        </a:p>
      </dgm:t>
    </dgm:pt>
    <dgm:pt modelId="{4A7310EC-6F6A-4D59-9567-90128CDA40B7}" type="pres">
      <dgm:prSet presAssocID="{33FF17DE-3B6F-4336-B755-16687F87AF5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FE0C62F-56BA-46F2-B31E-156A11B7B239}" type="pres">
      <dgm:prSet presAssocID="{A99BD687-8CD1-4C5E-93C7-03ACF06204EE}" presName="circ1" presStyleLbl="vennNode1" presStyleIdx="0" presStyleCnt="4"/>
      <dgm:spPr/>
      <dgm:t>
        <a:bodyPr/>
        <a:lstStyle/>
        <a:p>
          <a:endParaRPr lang="zh-TW" altLang="en-US"/>
        </a:p>
      </dgm:t>
    </dgm:pt>
    <dgm:pt modelId="{48EAE987-31E1-402F-9135-5B51094743BC}" type="pres">
      <dgm:prSet presAssocID="{A99BD687-8CD1-4C5E-93C7-03ACF06204E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4BF77E-AB47-4330-A144-104DF6DEC5E6}" type="pres">
      <dgm:prSet presAssocID="{2C4E5AB7-5B66-43EF-9420-AEC586D39EBE}" presName="circ2" presStyleLbl="vennNode1" presStyleIdx="1" presStyleCnt="4"/>
      <dgm:spPr/>
      <dgm:t>
        <a:bodyPr/>
        <a:lstStyle/>
        <a:p>
          <a:endParaRPr lang="zh-TW" altLang="en-US"/>
        </a:p>
      </dgm:t>
    </dgm:pt>
    <dgm:pt modelId="{587F1BAB-872E-4F82-A149-FD85E389FD89}" type="pres">
      <dgm:prSet presAssocID="{2C4E5AB7-5B66-43EF-9420-AEC586D39EB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B03E8A-0849-4BA4-AFB1-0D649D997368}" type="pres">
      <dgm:prSet presAssocID="{F21DE2F5-EE25-4009-9E86-A64E7CABC96C}" presName="circ3" presStyleLbl="vennNode1" presStyleIdx="2" presStyleCnt="4"/>
      <dgm:spPr/>
      <dgm:t>
        <a:bodyPr/>
        <a:lstStyle/>
        <a:p>
          <a:endParaRPr lang="zh-TW" altLang="en-US"/>
        </a:p>
      </dgm:t>
    </dgm:pt>
    <dgm:pt modelId="{7CBD4587-B841-481A-BC6D-BF49C91CFE86}" type="pres">
      <dgm:prSet presAssocID="{F21DE2F5-EE25-4009-9E86-A64E7CABC96C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92568E-7B63-4B44-AF14-54221E53BCDB}" type="pres">
      <dgm:prSet presAssocID="{E83A4B8D-0492-490C-A489-A9F30542BD4B}" presName="circ4" presStyleLbl="vennNode1" presStyleIdx="3" presStyleCnt="4" custLinFactNeighborX="-617" custLinFactNeighborY="-2104"/>
      <dgm:spPr/>
      <dgm:t>
        <a:bodyPr/>
        <a:lstStyle/>
        <a:p>
          <a:endParaRPr lang="zh-TW" altLang="en-US"/>
        </a:p>
      </dgm:t>
    </dgm:pt>
    <dgm:pt modelId="{BD50415C-0772-419C-A58B-EE33E48A74B0}" type="pres">
      <dgm:prSet presAssocID="{E83A4B8D-0492-490C-A489-A9F30542BD4B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9AFC44B-9F97-4335-AEBD-CEBAA269F66D}" type="presOf" srcId="{A99BD687-8CD1-4C5E-93C7-03ACF06204EE}" destId="{4FE0C62F-56BA-46F2-B31E-156A11B7B239}" srcOrd="0" destOrd="0" presId="urn:microsoft.com/office/officeart/2005/8/layout/venn1"/>
    <dgm:cxn modelId="{14337587-3942-495C-BEF5-E4959C58B2D8}" type="presOf" srcId="{A99BD687-8CD1-4C5E-93C7-03ACF06204EE}" destId="{48EAE987-31E1-402F-9135-5B51094743BC}" srcOrd="1" destOrd="0" presId="urn:microsoft.com/office/officeart/2005/8/layout/venn1"/>
    <dgm:cxn modelId="{C751180C-E051-49E9-9358-0362DC7D4625}" srcId="{33FF17DE-3B6F-4336-B755-16687F87AF55}" destId="{2C4E5AB7-5B66-43EF-9420-AEC586D39EBE}" srcOrd="1" destOrd="0" parTransId="{BB1B5CCA-941C-44DE-9496-98D46752FEDA}" sibTransId="{041FD346-FE0B-472E-9CDF-EF167339057A}"/>
    <dgm:cxn modelId="{0049582F-778E-4354-853E-CE35AF5A29A7}" srcId="{33FF17DE-3B6F-4336-B755-16687F87AF55}" destId="{E83A4B8D-0492-490C-A489-A9F30542BD4B}" srcOrd="3" destOrd="0" parTransId="{4AFF10EB-9FCD-499B-A35C-683808CDB992}" sibTransId="{4E906FE8-390B-4A1E-AA3B-C5C278C3054A}"/>
    <dgm:cxn modelId="{8244CDDB-FC15-43EC-868C-A68B8FE87C4B}" srcId="{33FF17DE-3B6F-4336-B755-16687F87AF55}" destId="{F21DE2F5-EE25-4009-9E86-A64E7CABC96C}" srcOrd="2" destOrd="0" parTransId="{C92F14ED-7B79-4836-AE12-9C48DCF08409}" sibTransId="{2B657AB5-1801-40D1-B438-F2DF23B067A7}"/>
    <dgm:cxn modelId="{AF158308-85F2-49E8-B363-919DF4620641}" type="presOf" srcId="{E83A4B8D-0492-490C-A489-A9F30542BD4B}" destId="{7E92568E-7B63-4B44-AF14-54221E53BCDB}" srcOrd="0" destOrd="0" presId="urn:microsoft.com/office/officeart/2005/8/layout/venn1"/>
    <dgm:cxn modelId="{4EA59DF7-ED0B-4860-84BC-57FA04125665}" type="presOf" srcId="{F21DE2F5-EE25-4009-9E86-A64E7CABC96C}" destId="{7CBD4587-B841-481A-BC6D-BF49C91CFE86}" srcOrd="1" destOrd="0" presId="urn:microsoft.com/office/officeart/2005/8/layout/venn1"/>
    <dgm:cxn modelId="{71FDFA2F-26D8-4638-B94A-F43C4E604F88}" type="presOf" srcId="{2C4E5AB7-5B66-43EF-9420-AEC586D39EBE}" destId="{2F4BF77E-AB47-4330-A144-104DF6DEC5E6}" srcOrd="0" destOrd="0" presId="urn:microsoft.com/office/officeart/2005/8/layout/venn1"/>
    <dgm:cxn modelId="{51DE10B0-F5DF-41D9-8D46-60E41AC8AC3A}" srcId="{33FF17DE-3B6F-4336-B755-16687F87AF55}" destId="{A99BD687-8CD1-4C5E-93C7-03ACF06204EE}" srcOrd="0" destOrd="0" parTransId="{E2A5A49B-00D5-4761-9B9D-53437CAE845D}" sibTransId="{CE678B7F-A52B-4753-B1FA-E1401BF9440E}"/>
    <dgm:cxn modelId="{7C6E0F54-F5C2-46E8-8C9F-BBFFB001CF69}" type="presOf" srcId="{2C4E5AB7-5B66-43EF-9420-AEC586D39EBE}" destId="{587F1BAB-872E-4F82-A149-FD85E389FD89}" srcOrd="1" destOrd="0" presId="urn:microsoft.com/office/officeart/2005/8/layout/venn1"/>
    <dgm:cxn modelId="{A8245012-5864-4EA1-850C-50C1738C7D10}" type="presOf" srcId="{33FF17DE-3B6F-4336-B755-16687F87AF55}" destId="{4A7310EC-6F6A-4D59-9567-90128CDA40B7}" srcOrd="0" destOrd="0" presId="urn:microsoft.com/office/officeart/2005/8/layout/venn1"/>
    <dgm:cxn modelId="{20783AEF-84B2-4191-A425-D751B78F97FA}" type="presOf" srcId="{E83A4B8D-0492-490C-A489-A9F30542BD4B}" destId="{BD50415C-0772-419C-A58B-EE33E48A74B0}" srcOrd="1" destOrd="0" presId="urn:microsoft.com/office/officeart/2005/8/layout/venn1"/>
    <dgm:cxn modelId="{2FBE73D7-C829-40E5-8B72-23AF54DF45F0}" type="presOf" srcId="{F21DE2F5-EE25-4009-9E86-A64E7CABC96C}" destId="{15B03E8A-0849-4BA4-AFB1-0D649D997368}" srcOrd="0" destOrd="0" presId="urn:microsoft.com/office/officeart/2005/8/layout/venn1"/>
    <dgm:cxn modelId="{03B92657-1448-4DE8-B69F-92B8DBC02B8C}" type="presParOf" srcId="{4A7310EC-6F6A-4D59-9567-90128CDA40B7}" destId="{4FE0C62F-56BA-46F2-B31E-156A11B7B239}" srcOrd="0" destOrd="0" presId="urn:microsoft.com/office/officeart/2005/8/layout/venn1"/>
    <dgm:cxn modelId="{E0C2424B-9A76-4504-A33C-98F9D901A123}" type="presParOf" srcId="{4A7310EC-6F6A-4D59-9567-90128CDA40B7}" destId="{48EAE987-31E1-402F-9135-5B51094743BC}" srcOrd="1" destOrd="0" presId="urn:microsoft.com/office/officeart/2005/8/layout/venn1"/>
    <dgm:cxn modelId="{EC85D553-F91A-481A-8176-250B8961AAC4}" type="presParOf" srcId="{4A7310EC-6F6A-4D59-9567-90128CDA40B7}" destId="{2F4BF77E-AB47-4330-A144-104DF6DEC5E6}" srcOrd="2" destOrd="0" presId="urn:microsoft.com/office/officeart/2005/8/layout/venn1"/>
    <dgm:cxn modelId="{58F72531-5D8F-42E2-975E-476C00377874}" type="presParOf" srcId="{4A7310EC-6F6A-4D59-9567-90128CDA40B7}" destId="{587F1BAB-872E-4F82-A149-FD85E389FD89}" srcOrd="3" destOrd="0" presId="urn:microsoft.com/office/officeart/2005/8/layout/venn1"/>
    <dgm:cxn modelId="{465FE0FD-1BA1-444A-8F44-26860ED37CF9}" type="presParOf" srcId="{4A7310EC-6F6A-4D59-9567-90128CDA40B7}" destId="{15B03E8A-0849-4BA4-AFB1-0D649D997368}" srcOrd="4" destOrd="0" presId="urn:microsoft.com/office/officeart/2005/8/layout/venn1"/>
    <dgm:cxn modelId="{27398A61-B089-4098-88FA-B4B6C6BD458A}" type="presParOf" srcId="{4A7310EC-6F6A-4D59-9567-90128CDA40B7}" destId="{7CBD4587-B841-481A-BC6D-BF49C91CFE86}" srcOrd="5" destOrd="0" presId="urn:microsoft.com/office/officeart/2005/8/layout/venn1"/>
    <dgm:cxn modelId="{79CED246-AAEF-45EC-AD0A-D7792A207111}" type="presParOf" srcId="{4A7310EC-6F6A-4D59-9567-90128CDA40B7}" destId="{7E92568E-7B63-4B44-AF14-54221E53BCDB}" srcOrd="6" destOrd="0" presId="urn:microsoft.com/office/officeart/2005/8/layout/venn1"/>
    <dgm:cxn modelId="{B690DEAF-E89E-4880-96FC-AC7FD8E67555}" type="presParOf" srcId="{4A7310EC-6F6A-4D59-9567-90128CDA40B7}" destId="{BD50415C-0772-419C-A58B-EE33E48A74B0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F2A4EC-832C-4257-A210-50551ADF74E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5AE81AFA-DBDB-4619-BBE1-D235B90DD679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15FE0FC7-2B18-4BFF-88FD-BBCFE1AEE2A8}" type="parTrans" cxnId="{8E31C37B-04DE-443D-BE40-28724B1AFBF2}">
      <dgm:prSet/>
      <dgm:spPr/>
      <dgm:t>
        <a:bodyPr/>
        <a:lstStyle/>
        <a:p>
          <a:endParaRPr lang="zh-TW" altLang="en-US"/>
        </a:p>
      </dgm:t>
    </dgm:pt>
    <dgm:pt modelId="{D78AEB1E-E7F7-4BFD-850D-BFE3B2A65535}" type="sibTrans" cxnId="{8E31C37B-04DE-443D-BE40-28724B1AFBF2}">
      <dgm:prSet/>
      <dgm:spPr/>
      <dgm:t>
        <a:bodyPr/>
        <a:lstStyle/>
        <a:p>
          <a:endParaRPr lang="zh-TW" altLang="en-US"/>
        </a:p>
      </dgm:t>
    </dgm:pt>
    <dgm:pt modelId="{793FFC42-8DF5-4DDE-80D1-111A6A1DCB1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891EFD1B-E3D4-425E-9D6F-59ECFA8D93B7}" type="parTrans" cxnId="{0F3D518B-B31A-47AA-AA0A-3EEA7D17C43C}">
      <dgm:prSet/>
      <dgm:spPr/>
      <dgm:t>
        <a:bodyPr/>
        <a:lstStyle/>
        <a:p>
          <a:endParaRPr lang="zh-TW" altLang="en-US"/>
        </a:p>
      </dgm:t>
    </dgm:pt>
    <dgm:pt modelId="{4C5AEC07-E2A4-4CC8-9B9B-6943E4A9DB50}" type="sibTrans" cxnId="{0F3D518B-B31A-47AA-AA0A-3EEA7D17C43C}">
      <dgm:prSet/>
      <dgm:spPr/>
      <dgm:t>
        <a:bodyPr/>
        <a:lstStyle/>
        <a:p>
          <a:endParaRPr lang="zh-TW" altLang="en-US"/>
        </a:p>
      </dgm:t>
    </dgm:pt>
    <dgm:pt modelId="{92F254A6-EB4F-4D24-8F3E-66958B4DECC3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2A067ED-8D90-4672-A60B-C6EDB259A07A}" type="parTrans" cxnId="{4345B924-53EC-438A-86A2-55C97B3AD737}">
      <dgm:prSet/>
      <dgm:spPr/>
      <dgm:t>
        <a:bodyPr/>
        <a:lstStyle/>
        <a:p>
          <a:endParaRPr lang="zh-TW" altLang="en-US"/>
        </a:p>
      </dgm:t>
    </dgm:pt>
    <dgm:pt modelId="{9969EC12-8C82-4F8E-B036-6C16A47265B5}" type="sibTrans" cxnId="{4345B924-53EC-438A-86A2-55C97B3AD737}">
      <dgm:prSet/>
      <dgm:spPr/>
      <dgm:t>
        <a:bodyPr/>
        <a:lstStyle/>
        <a:p>
          <a:endParaRPr lang="zh-TW" altLang="en-US"/>
        </a:p>
      </dgm:t>
    </dgm:pt>
    <dgm:pt modelId="{1A98A4BA-7080-4660-9D13-A6F7B1B6AB3A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6C0DF955-9BAF-4CCA-87DA-F0760545A1DE}" type="parTrans" cxnId="{84E919DF-8BAA-43D6-BF54-6C8D02DE592D}">
      <dgm:prSet/>
      <dgm:spPr/>
      <dgm:t>
        <a:bodyPr/>
        <a:lstStyle/>
        <a:p>
          <a:endParaRPr lang="zh-TW" altLang="en-US"/>
        </a:p>
      </dgm:t>
    </dgm:pt>
    <dgm:pt modelId="{19E35C3E-C5A5-480D-8E31-7D076AE78723}" type="sibTrans" cxnId="{84E919DF-8BAA-43D6-BF54-6C8D02DE592D}">
      <dgm:prSet/>
      <dgm:spPr/>
      <dgm:t>
        <a:bodyPr/>
        <a:lstStyle/>
        <a:p>
          <a:endParaRPr lang="zh-TW" altLang="en-US"/>
        </a:p>
      </dgm:t>
    </dgm:pt>
    <dgm:pt modelId="{2607D211-33D3-4D06-905A-3DF8E5BF3CF5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17731049-0439-464A-A75E-ED18C57C0440}" type="parTrans" cxnId="{69F41709-3FA6-4778-91F3-94EB62989682}">
      <dgm:prSet/>
      <dgm:spPr/>
      <dgm:t>
        <a:bodyPr/>
        <a:lstStyle/>
        <a:p>
          <a:endParaRPr lang="zh-TW" altLang="en-US"/>
        </a:p>
      </dgm:t>
    </dgm:pt>
    <dgm:pt modelId="{F6029561-483B-49C9-8307-B814CFB78763}" type="sibTrans" cxnId="{69F41709-3FA6-4778-91F3-94EB62989682}">
      <dgm:prSet/>
      <dgm:spPr/>
      <dgm:t>
        <a:bodyPr/>
        <a:lstStyle/>
        <a:p>
          <a:endParaRPr lang="zh-TW" altLang="en-US"/>
        </a:p>
      </dgm:t>
    </dgm:pt>
    <dgm:pt modelId="{5ACC882C-DBA6-4D99-9D8D-323FA5750D40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FE756F3E-5002-443E-B4C3-608EE1B95729}" type="parTrans" cxnId="{831FCA36-C7EB-4630-B490-5E1863F04337}">
      <dgm:prSet/>
      <dgm:spPr/>
      <dgm:t>
        <a:bodyPr/>
        <a:lstStyle/>
        <a:p>
          <a:endParaRPr lang="zh-TW" altLang="en-US"/>
        </a:p>
      </dgm:t>
    </dgm:pt>
    <dgm:pt modelId="{8CDF3FD6-EEEE-4BED-8E7C-F607CC011A02}" type="sibTrans" cxnId="{831FCA36-C7EB-4630-B490-5E1863F04337}">
      <dgm:prSet/>
      <dgm:spPr/>
      <dgm:t>
        <a:bodyPr/>
        <a:lstStyle/>
        <a:p>
          <a:endParaRPr lang="zh-TW" altLang="en-US"/>
        </a:p>
      </dgm:t>
    </dgm:pt>
    <dgm:pt modelId="{DE11D4CB-3149-4270-885D-7A3329F9BAE4}" type="pres">
      <dgm:prSet presAssocID="{F7F2A4EC-832C-4257-A210-50551ADF74E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D421763-5A83-4E30-B6B8-670205129A37}" type="pres">
      <dgm:prSet presAssocID="{F7F2A4EC-832C-4257-A210-50551ADF74E2}" presName="cycle" presStyleCnt="0"/>
      <dgm:spPr/>
      <dgm:t>
        <a:bodyPr/>
        <a:lstStyle/>
        <a:p>
          <a:endParaRPr lang="zh-TW" altLang="en-US"/>
        </a:p>
      </dgm:t>
    </dgm:pt>
    <dgm:pt modelId="{ECD76F29-B296-4C01-B000-219164915389}" type="pres">
      <dgm:prSet presAssocID="{F7F2A4EC-832C-4257-A210-50551ADF74E2}" presName="centerShape" presStyleCnt="0"/>
      <dgm:spPr/>
      <dgm:t>
        <a:bodyPr/>
        <a:lstStyle/>
        <a:p>
          <a:endParaRPr lang="zh-TW" altLang="en-US"/>
        </a:p>
      </dgm:t>
    </dgm:pt>
    <dgm:pt modelId="{65481365-FE9C-4843-AF06-F2D7CCC95CD2}" type="pres">
      <dgm:prSet presAssocID="{F7F2A4EC-832C-4257-A210-50551ADF74E2}" presName="connSite" presStyleLbl="node1" presStyleIdx="0" presStyleCnt="7"/>
      <dgm:spPr/>
      <dgm:t>
        <a:bodyPr/>
        <a:lstStyle/>
        <a:p>
          <a:endParaRPr lang="zh-TW" altLang="en-US"/>
        </a:p>
      </dgm:t>
    </dgm:pt>
    <dgm:pt modelId="{F6097A14-917A-4D66-95C6-B77BC587A6BE}" type="pres">
      <dgm:prSet presAssocID="{F7F2A4EC-832C-4257-A210-50551ADF74E2}" presName="visible" presStyleLbl="node1" presStyleIdx="0" presStyleCnt="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347A231-7EE3-4BB9-A204-A48D4750A561}" type="pres">
      <dgm:prSet presAssocID="{15FE0FC7-2B18-4BFF-88FD-BBCFE1AEE2A8}" presName="Name25" presStyleLbl="parChTrans1D1" presStyleIdx="0" presStyleCnt="6"/>
      <dgm:spPr/>
      <dgm:t>
        <a:bodyPr/>
        <a:lstStyle/>
        <a:p>
          <a:endParaRPr lang="zh-TW" altLang="en-US"/>
        </a:p>
      </dgm:t>
    </dgm:pt>
    <dgm:pt modelId="{C100BFEF-80DA-4F50-8BDF-7D8286CAB5AF}" type="pres">
      <dgm:prSet presAssocID="{5AE81AFA-DBDB-4619-BBE1-D235B90DD679}" presName="node" presStyleCnt="0"/>
      <dgm:spPr/>
      <dgm:t>
        <a:bodyPr/>
        <a:lstStyle/>
        <a:p>
          <a:endParaRPr lang="zh-TW" altLang="en-US"/>
        </a:p>
      </dgm:t>
    </dgm:pt>
    <dgm:pt modelId="{CC049596-0303-4511-B1DF-8E29FD81EBF2}" type="pres">
      <dgm:prSet presAssocID="{5AE81AFA-DBDB-4619-BBE1-D235B90DD679}" presName="parentNode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75A248-7D29-4B35-A320-BD18E2753007}" type="pres">
      <dgm:prSet presAssocID="{5AE81AFA-DBDB-4619-BBE1-D235B90DD679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5D7F96F-1766-430C-B0EF-3CFA31907002}" type="pres">
      <dgm:prSet presAssocID="{891EFD1B-E3D4-425E-9D6F-59ECFA8D93B7}" presName="Name25" presStyleLbl="parChTrans1D1" presStyleIdx="1" presStyleCnt="6"/>
      <dgm:spPr/>
      <dgm:t>
        <a:bodyPr/>
        <a:lstStyle/>
        <a:p>
          <a:endParaRPr lang="zh-TW" altLang="en-US"/>
        </a:p>
      </dgm:t>
    </dgm:pt>
    <dgm:pt modelId="{866B9BFC-5851-43AD-88B6-A9910451E221}" type="pres">
      <dgm:prSet presAssocID="{793FFC42-8DF5-4DDE-80D1-111A6A1DCB15}" presName="node" presStyleCnt="0"/>
      <dgm:spPr/>
      <dgm:t>
        <a:bodyPr/>
        <a:lstStyle/>
        <a:p>
          <a:endParaRPr lang="zh-TW" altLang="en-US"/>
        </a:p>
      </dgm:t>
    </dgm:pt>
    <dgm:pt modelId="{2A3F19DD-40C9-486F-A88A-37F823C9EB07}" type="pres">
      <dgm:prSet presAssocID="{793FFC42-8DF5-4DDE-80D1-111A6A1DCB15}" presName="parentNode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B4E58E-F30F-4DB1-B90C-7D7609761A5E}" type="pres">
      <dgm:prSet presAssocID="{793FFC42-8DF5-4DDE-80D1-111A6A1DCB15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7B5C79-96A5-46C4-83FD-6C86A99DCEAC}" type="pres">
      <dgm:prSet presAssocID="{12A067ED-8D90-4672-A60B-C6EDB259A07A}" presName="Name25" presStyleLbl="parChTrans1D1" presStyleIdx="2" presStyleCnt="6"/>
      <dgm:spPr/>
      <dgm:t>
        <a:bodyPr/>
        <a:lstStyle/>
        <a:p>
          <a:endParaRPr lang="zh-TW" altLang="en-US"/>
        </a:p>
      </dgm:t>
    </dgm:pt>
    <dgm:pt modelId="{BEDF3748-6036-4328-96E8-9EF6BD5092F4}" type="pres">
      <dgm:prSet presAssocID="{92F254A6-EB4F-4D24-8F3E-66958B4DECC3}" presName="node" presStyleCnt="0"/>
      <dgm:spPr/>
      <dgm:t>
        <a:bodyPr/>
        <a:lstStyle/>
        <a:p>
          <a:endParaRPr lang="zh-TW" altLang="en-US"/>
        </a:p>
      </dgm:t>
    </dgm:pt>
    <dgm:pt modelId="{1B004491-14E2-461A-A927-300B8F6DC334}" type="pres">
      <dgm:prSet presAssocID="{92F254A6-EB4F-4D24-8F3E-66958B4DECC3}" presName="parentNode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812F88-12B1-4C4D-9693-CCA5C6DEFE4F}" type="pres">
      <dgm:prSet presAssocID="{92F254A6-EB4F-4D24-8F3E-66958B4DECC3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C8AFC9-1F5B-4031-9EFA-C2B5DF70E074}" type="pres">
      <dgm:prSet presAssocID="{6C0DF955-9BAF-4CCA-87DA-F0760545A1DE}" presName="Name25" presStyleLbl="parChTrans1D1" presStyleIdx="3" presStyleCnt="6"/>
      <dgm:spPr/>
      <dgm:t>
        <a:bodyPr/>
        <a:lstStyle/>
        <a:p>
          <a:endParaRPr lang="zh-TW" altLang="en-US"/>
        </a:p>
      </dgm:t>
    </dgm:pt>
    <dgm:pt modelId="{A3EF9259-0088-429E-BCEB-3BCCB0F9E963}" type="pres">
      <dgm:prSet presAssocID="{1A98A4BA-7080-4660-9D13-A6F7B1B6AB3A}" presName="node" presStyleCnt="0"/>
      <dgm:spPr/>
      <dgm:t>
        <a:bodyPr/>
        <a:lstStyle/>
        <a:p>
          <a:endParaRPr lang="zh-TW" altLang="en-US"/>
        </a:p>
      </dgm:t>
    </dgm:pt>
    <dgm:pt modelId="{C46921B1-B38A-4FEE-96A4-09BDCBFD59E5}" type="pres">
      <dgm:prSet presAssocID="{1A98A4BA-7080-4660-9D13-A6F7B1B6AB3A}" presName="parentNode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0685E1-ADAD-437B-B0B6-4D56C992E154}" type="pres">
      <dgm:prSet presAssocID="{1A98A4BA-7080-4660-9D13-A6F7B1B6AB3A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A7079C-F8F4-4601-8674-CA6B4EF4D3B5}" type="pres">
      <dgm:prSet presAssocID="{17731049-0439-464A-A75E-ED18C57C0440}" presName="Name25" presStyleLbl="parChTrans1D1" presStyleIdx="4" presStyleCnt="6"/>
      <dgm:spPr/>
      <dgm:t>
        <a:bodyPr/>
        <a:lstStyle/>
        <a:p>
          <a:endParaRPr lang="zh-TW" altLang="en-US"/>
        </a:p>
      </dgm:t>
    </dgm:pt>
    <dgm:pt modelId="{FDA0C542-8E29-433A-A67E-1488F8F28E8F}" type="pres">
      <dgm:prSet presAssocID="{2607D211-33D3-4D06-905A-3DF8E5BF3CF5}" presName="node" presStyleCnt="0"/>
      <dgm:spPr/>
      <dgm:t>
        <a:bodyPr/>
        <a:lstStyle/>
        <a:p>
          <a:endParaRPr lang="zh-TW" altLang="en-US"/>
        </a:p>
      </dgm:t>
    </dgm:pt>
    <dgm:pt modelId="{BF9ABB92-906E-4C3F-9223-E1C158711700}" type="pres">
      <dgm:prSet presAssocID="{2607D211-33D3-4D06-905A-3DF8E5BF3CF5}" presName="parentNode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8801FB-93DB-4970-B7E4-A4068174E2EA}" type="pres">
      <dgm:prSet presAssocID="{2607D211-33D3-4D06-905A-3DF8E5BF3CF5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9A74FB-2459-429A-B981-0456289EE3AB}" type="pres">
      <dgm:prSet presAssocID="{FE756F3E-5002-443E-B4C3-608EE1B95729}" presName="Name25" presStyleLbl="parChTrans1D1" presStyleIdx="5" presStyleCnt="6"/>
      <dgm:spPr/>
      <dgm:t>
        <a:bodyPr/>
        <a:lstStyle/>
        <a:p>
          <a:endParaRPr lang="zh-TW" altLang="en-US"/>
        </a:p>
      </dgm:t>
    </dgm:pt>
    <dgm:pt modelId="{B2622523-3A96-479F-92BF-6DC935629671}" type="pres">
      <dgm:prSet presAssocID="{5ACC882C-DBA6-4D99-9D8D-323FA5750D40}" presName="node" presStyleCnt="0"/>
      <dgm:spPr/>
      <dgm:t>
        <a:bodyPr/>
        <a:lstStyle/>
        <a:p>
          <a:endParaRPr lang="zh-TW" altLang="en-US"/>
        </a:p>
      </dgm:t>
    </dgm:pt>
    <dgm:pt modelId="{278A5643-A220-4FA9-8E9F-E2B6404541D1}" type="pres">
      <dgm:prSet presAssocID="{5ACC882C-DBA6-4D99-9D8D-323FA5750D40}" presName="parentNode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BC1CE0-0574-4C85-9FCC-CFAA1131964A}" type="pres">
      <dgm:prSet presAssocID="{5ACC882C-DBA6-4D99-9D8D-323FA5750D40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4E919DF-8BAA-43D6-BF54-6C8D02DE592D}" srcId="{F7F2A4EC-832C-4257-A210-50551ADF74E2}" destId="{1A98A4BA-7080-4660-9D13-A6F7B1B6AB3A}" srcOrd="3" destOrd="0" parTransId="{6C0DF955-9BAF-4CCA-87DA-F0760545A1DE}" sibTransId="{19E35C3E-C5A5-480D-8E31-7D076AE78723}"/>
    <dgm:cxn modelId="{CFA9FCB7-41FC-4299-86AB-E08B6766A178}" type="presOf" srcId="{2607D211-33D3-4D06-905A-3DF8E5BF3CF5}" destId="{BF9ABB92-906E-4C3F-9223-E1C158711700}" srcOrd="0" destOrd="0" presId="urn:microsoft.com/office/officeart/2005/8/layout/radial2"/>
    <dgm:cxn modelId="{0F3D518B-B31A-47AA-AA0A-3EEA7D17C43C}" srcId="{F7F2A4EC-832C-4257-A210-50551ADF74E2}" destId="{793FFC42-8DF5-4DDE-80D1-111A6A1DCB15}" srcOrd="1" destOrd="0" parTransId="{891EFD1B-E3D4-425E-9D6F-59ECFA8D93B7}" sibTransId="{4C5AEC07-E2A4-4CC8-9B9B-6943E4A9DB50}"/>
    <dgm:cxn modelId="{1D3464CC-EE1B-4774-87DB-344257D27077}" type="presOf" srcId="{5ACC882C-DBA6-4D99-9D8D-323FA5750D40}" destId="{278A5643-A220-4FA9-8E9F-E2B6404541D1}" srcOrd="0" destOrd="0" presId="urn:microsoft.com/office/officeart/2005/8/layout/radial2"/>
    <dgm:cxn modelId="{8A490E50-AF4D-4EAB-AFC3-1DDE51C1C173}" type="presOf" srcId="{5AE81AFA-DBDB-4619-BBE1-D235B90DD679}" destId="{CC049596-0303-4511-B1DF-8E29FD81EBF2}" srcOrd="0" destOrd="0" presId="urn:microsoft.com/office/officeart/2005/8/layout/radial2"/>
    <dgm:cxn modelId="{13691A15-9280-4FF8-9CB4-69289F6229E6}" type="presOf" srcId="{1A98A4BA-7080-4660-9D13-A6F7B1B6AB3A}" destId="{C46921B1-B38A-4FEE-96A4-09BDCBFD59E5}" srcOrd="0" destOrd="0" presId="urn:microsoft.com/office/officeart/2005/8/layout/radial2"/>
    <dgm:cxn modelId="{58EB3B53-76BF-4B03-98D5-146312598F39}" type="presOf" srcId="{F7F2A4EC-832C-4257-A210-50551ADF74E2}" destId="{DE11D4CB-3149-4270-885D-7A3329F9BAE4}" srcOrd="0" destOrd="0" presId="urn:microsoft.com/office/officeart/2005/8/layout/radial2"/>
    <dgm:cxn modelId="{568C2CE2-843A-4F5C-B7FA-5DF11A4CBA5F}" type="presOf" srcId="{17731049-0439-464A-A75E-ED18C57C0440}" destId="{51A7079C-F8F4-4601-8674-CA6B4EF4D3B5}" srcOrd="0" destOrd="0" presId="urn:microsoft.com/office/officeart/2005/8/layout/radial2"/>
    <dgm:cxn modelId="{831FCA36-C7EB-4630-B490-5E1863F04337}" srcId="{F7F2A4EC-832C-4257-A210-50551ADF74E2}" destId="{5ACC882C-DBA6-4D99-9D8D-323FA5750D40}" srcOrd="5" destOrd="0" parTransId="{FE756F3E-5002-443E-B4C3-608EE1B95729}" sibTransId="{8CDF3FD6-EEEE-4BED-8E7C-F607CC011A02}"/>
    <dgm:cxn modelId="{539DB1CE-C9C3-407F-9D8F-BE9942B5643A}" type="presOf" srcId="{15FE0FC7-2B18-4BFF-88FD-BBCFE1AEE2A8}" destId="{8347A231-7EE3-4BB9-A204-A48D4750A561}" srcOrd="0" destOrd="0" presId="urn:microsoft.com/office/officeart/2005/8/layout/radial2"/>
    <dgm:cxn modelId="{BD359D21-AFBF-46E1-999E-ECB9028B20C8}" type="presOf" srcId="{891EFD1B-E3D4-425E-9D6F-59ECFA8D93B7}" destId="{A5D7F96F-1766-430C-B0EF-3CFA31907002}" srcOrd="0" destOrd="0" presId="urn:microsoft.com/office/officeart/2005/8/layout/radial2"/>
    <dgm:cxn modelId="{6FED4A5D-F3D8-4F0E-8C3D-D9703011485E}" type="presOf" srcId="{793FFC42-8DF5-4DDE-80D1-111A6A1DCB15}" destId="{2A3F19DD-40C9-486F-A88A-37F823C9EB07}" srcOrd="0" destOrd="0" presId="urn:microsoft.com/office/officeart/2005/8/layout/radial2"/>
    <dgm:cxn modelId="{69F41709-3FA6-4778-91F3-94EB62989682}" srcId="{F7F2A4EC-832C-4257-A210-50551ADF74E2}" destId="{2607D211-33D3-4D06-905A-3DF8E5BF3CF5}" srcOrd="4" destOrd="0" parTransId="{17731049-0439-464A-A75E-ED18C57C0440}" sibTransId="{F6029561-483B-49C9-8307-B814CFB78763}"/>
    <dgm:cxn modelId="{4D1941B0-0B0F-42A7-9780-6DEBB3F6C9A7}" type="presOf" srcId="{92F254A6-EB4F-4D24-8F3E-66958B4DECC3}" destId="{1B004491-14E2-461A-A927-300B8F6DC334}" srcOrd="0" destOrd="0" presId="urn:microsoft.com/office/officeart/2005/8/layout/radial2"/>
    <dgm:cxn modelId="{19CA2942-2497-4E87-8889-E109C61232E5}" type="presOf" srcId="{12A067ED-8D90-4672-A60B-C6EDB259A07A}" destId="{527B5C79-96A5-46C4-83FD-6C86A99DCEAC}" srcOrd="0" destOrd="0" presId="urn:microsoft.com/office/officeart/2005/8/layout/radial2"/>
    <dgm:cxn modelId="{8D671D46-83CB-4E7C-B892-CD4DBF4966EA}" type="presOf" srcId="{6C0DF955-9BAF-4CCA-87DA-F0760545A1DE}" destId="{CBC8AFC9-1F5B-4031-9EFA-C2B5DF70E074}" srcOrd="0" destOrd="0" presId="urn:microsoft.com/office/officeart/2005/8/layout/radial2"/>
    <dgm:cxn modelId="{8E31C37B-04DE-443D-BE40-28724B1AFBF2}" srcId="{F7F2A4EC-832C-4257-A210-50551ADF74E2}" destId="{5AE81AFA-DBDB-4619-BBE1-D235B90DD679}" srcOrd="0" destOrd="0" parTransId="{15FE0FC7-2B18-4BFF-88FD-BBCFE1AEE2A8}" sibTransId="{D78AEB1E-E7F7-4BFD-850D-BFE3B2A65535}"/>
    <dgm:cxn modelId="{4345B924-53EC-438A-86A2-55C97B3AD737}" srcId="{F7F2A4EC-832C-4257-A210-50551ADF74E2}" destId="{92F254A6-EB4F-4D24-8F3E-66958B4DECC3}" srcOrd="2" destOrd="0" parTransId="{12A067ED-8D90-4672-A60B-C6EDB259A07A}" sibTransId="{9969EC12-8C82-4F8E-B036-6C16A47265B5}"/>
    <dgm:cxn modelId="{CF52A706-0C19-4821-BFA6-3E26EB5816F4}" type="presOf" srcId="{FE756F3E-5002-443E-B4C3-608EE1B95729}" destId="{D69A74FB-2459-429A-B981-0456289EE3AB}" srcOrd="0" destOrd="0" presId="urn:microsoft.com/office/officeart/2005/8/layout/radial2"/>
    <dgm:cxn modelId="{69B23B7D-C3A6-41FA-99E5-3C6D2CD3E447}" type="presParOf" srcId="{DE11D4CB-3149-4270-885D-7A3329F9BAE4}" destId="{1D421763-5A83-4E30-B6B8-670205129A37}" srcOrd="0" destOrd="0" presId="urn:microsoft.com/office/officeart/2005/8/layout/radial2"/>
    <dgm:cxn modelId="{1BC0EDFD-4C4B-4102-BADC-009BFBC0EA22}" type="presParOf" srcId="{1D421763-5A83-4E30-B6B8-670205129A37}" destId="{ECD76F29-B296-4C01-B000-219164915389}" srcOrd="0" destOrd="0" presId="urn:microsoft.com/office/officeart/2005/8/layout/radial2"/>
    <dgm:cxn modelId="{9C908D76-0A9E-418F-9B05-1FBA4D0D08FC}" type="presParOf" srcId="{ECD76F29-B296-4C01-B000-219164915389}" destId="{65481365-FE9C-4843-AF06-F2D7CCC95CD2}" srcOrd="0" destOrd="0" presId="urn:microsoft.com/office/officeart/2005/8/layout/radial2"/>
    <dgm:cxn modelId="{C1432EAA-01AE-4E3E-A271-D8007CB2B020}" type="presParOf" srcId="{ECD76F29-B296-4C01-B000-219164915389}" destId="{F6097A14-917A-4D66-95C6-B77BC587A6BE}" srcOrd="1" destOrd="0" presId="urn:microsoft.com/office/officeart/2005/8/layout/radial2"/>
    <dgm:cxn modelId="{31BF95E8-E0FB-4888-821C-06D2AC91905C}" type="presParOf" srcId="{1D421763-5A83-4E30-B6B8-670205129A37}" destId="{8347A231-7EE3-4BB9-A204-A48D4750A561}" srcOrd="1" destOrd="0" presId="urn:microsoft.com/office/officeart/2005/8/layout/radial2"/>
    <dgm:cxn modelId="{1526F921-3BA4-45BC-A0A8-1CD0372611CD}" type="presParOf" srcId="{1D421763-5A83-4E30-B6B8-670205129A37}" destId="{C100BFEF-80DA-4F50-8BDF-7D8286CAB5AF}" srcOrd="2" destOrd="0" presId="urn:microsoft.com/office/officeart/2005/8/layout/radial2"/>
    <dgm:cxn modelId="{EDFE18F3-D2E5-4D05-808F-F3EDD4CDE259}" type="presParOf" srcId="{C100BFEF-80DA-4F50-8BDF-7D8286CAB5AF}" destId="{CC049596-0303-4511-B1DF-8E29FD81EBF2}" srcOrd="0" destOrd="0" presId="urn:microsoft.com/office/officeart/2005/8/layout/radial2"/>
    <dgm:cxn modelId="{0F34CA33-6EEC-4BF9-86ED-C831E45BE267}" type="presParOf" srcId="{C100BFEF-80DA-4F50-8BDF-7D8286CAB5AF}" destId="{3875A248-7D29-4B35-A320-BD18E2753007}" srcOrd="1" destOrd="0" presId="urn:microsoft.com/office/officeart/2005/8/layout/radial2"/>
    <dgm:cxn modelId="{8331E97E-55D0-4DFE-A50E-C1FB1631643B}" type="presParOf" srcId="{1D421763-5A83-4E30-B6B8-670205129A37}" destId="{A5D7F96F-1766-430C-B0EF-3CFA31907002}" srcOrd="3" destOrd="0" presId="urn:microsoft.com/office/officeart/2005/8/layout/radial2"/>
    <dgm:cxn modelId="{1EECDF8D-D038-4C97-85E9-3A0BA54E4E14}" type="presParOf" srcId="{1D421763-5A83-4E30-B6B8-670205129A37}" destId="{866B9BFC-5851-43AD-88B6-A9910451E221}" srcOrd="4" destOrd="0" presId="urn:microsoft.com/office/officeart/2005/8/layout/radial2"/>
    <dgm:cxn modelId="{C62DA86D-5B85-4768-87DD-E4952C024B3A}" type="presParOf" srcId="{866B9BFC-5851-43AD-88B6-A9910451E221}" destId="{2A3F19DD-40C9-486F-A88A-37F823C9EB07}" srcOrd="0" destOrd="0" presId="urn:microsoft.com/office/officeart/2005/8/layout/radial2"/>
    <dgm:cxn modelId="{E71A9927-D098-4451-9B4D-3CCA111FA887}" type="presParOf" srcId="{866B9BFC-5851-43AD-88B6-A9910451E221}" destId="{4EB4E58E-F30F-4DB1-B90C-7D7609761A5E}" srcOrd="1" destOrd="0" presId="urn:microsoft.com/office/officeart/2005/8/layout/radial2"/>
    <dgm:cxn modelId="{86D01A80-6A14-4F1C-ADB5-AB627358E8B6}" type="presParOf" srcId="{1D421763-5A83-4E30-B6B8-670205129A37}" destId="{527B5C79-96A5-46C4-83FD-6C86A99DCEAC}" srcOrd="5" destOrd="0" presId="urn:microsoft.com/office/officeart/2005/8/layout/radial2"/>
    <dgm:cxn modelId="{153589C7-1A46-4FCB-BF0D-5964A6A36865}" type="presParOf" srcId="{1D421763-5A83-4E30-B6B8-670205129A37}" destId="{BEDF3748-6036-4328-96E8-9EF6BD5092F4}" srcOrd="6" destOrd="0" presId="urn:microsoft.com/office/officeart/2005/8/layout/radial2"/>
    <dgm:cxn modelId="{EA65A40C-DA5B-421D-B34C-B8B7440B340D}" type="presParOf" srcId="{BEDF3748-6036-4328-96E8-9EF6BD5092F4}" destId="{1B004491-14E2-461A-A927-300B8F6DC334}" srcOrd="0" destOrd="0" presId="urn:microsoft.com/office/officeart/2005/8/layout/radial2"/>
    <dgm:cxn modelId="{4DAEBAEA-1ED3-4531-B0D6-0CE5F91A22A9}" type="presParOf" srcId="{BEDF3748-6036-4328-96E8-9EF6BD5092F4}" destId="{CD812F88-12B1-4C4D-9693-CCA5C6DEFE4F}" srcOrd="1" destOrd="0" presId="urn:microsoft.com/office/officeart/2005/8/layout/radial2"/>
    <dgm:cxn modelId="{09A7A04C-3B9A-4B84-9D59-6AF958B3062B}" type="presParOf" srcId="{1D421763-5A83-4E30-B6B8-670205129A37}" destId="{CBC8AFC9-1F5B-4031-9EFA-C2B5DF70E074}" srcOrd="7" destOrd="0" presId="urn:microsoft.com/office/officeart/2005/8/layout/radial2"/>
    <dgm:cxn modelId="{5A100EA5-6F46-47AB-966F-CA67F3B02789}" type="presParOf" srcId="{1D421763-5A83-4E30-B6B8-670205129A37}" destId="{A3EF9259-0088-429E-BCEB-3BCCB0F9E963}" srcOrd="8" destOrd="0" presId="urn:microsoft.com/office/officeart/2005/8/layout/radial2"/>
    <dgm:cxn modelId="{E420A994-431D-4478-B3CB-9574855FABC3}" type="presParOf" srcId="{A3EF9259-0088-429E-BCEB-3BCCB0F9E963}" destId="{C46921B1-B38A-4FEE-96A4-09BDCBFD59E5}" srcOrd="0" destOrd="0" presId="urn:microsoft.com/office/officeart/2005/8/layout/radial2"/>
    <dgm:cxn modelId="{40DD1570-3524-48A1-A452-92596723B0BF}" type="presParOf" srcId="{A3EF9259-0088-429E-BCEB-3BCCB0F9E963}" destId="{100685E1-ADAD-437B-B0B6-4D56C992E154}" srcOrd="1" destOrd="0" presId="urn:microsoft.com/office/officeart/2005/8/layout/radial2"/>
    <dgm:cxn modelId="{9962BD5B-3399-46BA-AF04-FFD22003121B}" type="presParOf" srcId="{1D421763-5A83-4E30-B6B8-670205129A37}" destId="{51A7079C-F8F4-4601-8674-CA6B4EF4D3B5}" srcOrd="9" destOrd="0" presId="urn:microsoft.com/office/officeart/2005/8/layout/radial2"/>
    <dgm:cxn modelId="{1BC8E5DD-E975-4400-AB31-E83970B2FEC2}" type="presParOf" srcId="{1D421763-5A83-4E30-B6B8-670205129A37}" destId="{FDA0C542-8E29-433A-A67E-1488F8F28E8F}" srcOrd="10" destOrd="0" presId="urn:microsoft.com/office/officeart/2005/8/layout/radial2"/>
    <dgm:cxn modelId="{DDA797CF-1F87-438D-A947-A3AC11FA8174}" type="presParOf" srcId="{FDA0C542-8E29-433A-A67E-1488F8F28E8F}" destId="{BF9ABB92-906E-4C3F-9223-E1C158711700}" srcOrd="0" destOrd="0" presId="urn:microsoft.com/office/officeart/2005/8/layout/radial2"/>
    <dgm:cxn modelId="{A1EEC9D1-D42B-4B73-B8C8-12102B3F1C55}" type="presParOf" srcId="{FDA0C542-8E29-433A-A67E-1488F8F28E8F}" destId="{D08801FB-93DB-4970-B7E4-A4068174E2EA}" srcOrd="1" destOrd="0" presId="urn:microsoft.com/office/officeart/2005/8/layout/radial2"/>
    <dgm:cxn modelId="{E6902E1D-00CC-4A63-B036-065DFC10F49F}" type="presParOf" srcId="{1D421763-5A83-4E30-B6B8-670205129A37}" destId="{D69A74FB-2459-429A-B981-0456289EE3AB}" srcOrd="11" destOrd="0" presId="urn:microsoft.com/office/officeart/2005/8/layout/radial2"/>
    <dgm:cxn modelId="{F0AE9B8A-E1E3-43C7-95E1-D2FDE0AB2DAE}" type="presParOf" srcId="{1D421763-5A83-4E30-B6B8-670205129A37}" destId="{B2622523-3A96-479F-92BF-6DC935629671}" srcOrd="12" destOrd="0" presId="urn:microsoft.com/office/officeart/2005/8/layout/radial2"/>
    <dgm:cxn modelId="{1AEF93D5-9849-4182-8DA9-9FA6B1DA31C4}" type="presParOf" srcId="{B2622523-3A96-479F-92BF-6DC935629671}" destId="{278A5643-A220-4FA9-8E9F-E2B6404541D1}" srcOrd="0" destOrd="0" presId="urn:microsoft.com/office/officeart/2005/8/layout/radial2"/>
    <dgm:cxn modelId="{9593CF58-1EDD-4BBF-9497-47FD422A7AA5}" type="presParOf" srcId="{B2622523-3A96-479F-92BF-6DC935629671}" destId="{74BC1CE0-0574-4C85-9FCC-CFAA1131964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B7D131-AF26-4F32-B480-726D446B739F}">
      <dsp:nvSpPr>
        <dsp:cNvPr id="0" name=""/>
        <dsp:cNvSpPr/>
      </dsp:nvSpPr>
      <dsp:spPr>
        <a:xfrm>
          <a:off x="2284613" y="183867"/>
          <a:ext cx="3649057" cy="1267269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44DED8-1907-4312-A001-EC9353B5C7B4}">
      <dsp:nvSpPr>
        <dsp:cNvPr id="0" name=""/>
        <dsp:cNvSpPr/>
      </dsp:nvSpPr>
      <dsp:spPr>
        <a:xfrm>
          <a:off x="3761209" y="3286980"/>
          <a:ext cx="707181" cy="452596"/>
        </a:xfrm>
        <a:prstGeom prst="down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04761E-946B-4937-96A3-9ACC50C2DB60}">
      <dsp:nvSpPr>
        <dsp:cNvPr id="0" name=""/>
        <dsp:cNvSpPr/>
      </dsp:nvSpPr>
      <dsp:spPr>
        <a:xfrm>
          <a:off x="2417563" y="3649057"/>
          <a:ext cx="3394472" cy="848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有發燒、呼吸道症狀速就醫</a:t>
          </a:r>
          <a:endParaRPr lang="zh-TW" sz="2000" kern="1200" dirty="0"/>
        </a:p>
      </dsp:txBody>
      <dsp:txXfrm>
        <a:off x="2417563" y="3649057"/>
        <a:ext cx="3394472" cy="848618"/>
      </dsp:txXfrm>
    </dsp:sp>
    <dsp:sp modelId="{7CCDF5E6-EDBE-40C5-8325-00A13E0ADEDB}">
      <dsp:nvSpPr>
        <dsp:cNvPr id="0" name=""/>
        <dsp:cNvSpPr/>
      </dsp:nvSpPr>
      <dsp:spPr>
        <a:xfrm>
          <a:off x="3611286" y="1549010"/>
          <a:ext cx="1272927" cy="12729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smtClean="0"/>
            <a:t>噴</a:t>
          </a:r>
          <a:r>
            <a:rPr lang="en-US" sz="1400" kern="1200" smtClean="0"/>
            <a:t>75%</a:t>
          </a:r>
          <a:r>
            <a:rPr lang="zh-TW" sz="1400" kern="1200" smtClean="0"/>
            <a:t>酒精搓洗雙手</a:t>
          </a:r>
          <a:r>
            <a:rPr lang="en-US" sz="1400" kern="1200" smtClean="0"/>
            <a:t>20-30</a:t>
          </a:r>
          <a:r>
            <a:rPr lang="zh-TW" sz="1400" kern="1200" smtClean="0"/>
            <a:t>秒</a:t>
          </a:r>
          <a:endParaRPr lang="zh-TW" sz="1400" kern="1200"/>
        </a:p>
      </dsp:txBody>
      <dsp:txXfrm>
        <a:off x="3797702" y="1735426"/>
        <a:ext cx="900095" cy="900095"/>
      </dsp:txXfrm>
    </dsp:sp>
    <dsp:sp modelId="{4D916954-30F6-439B-ACBC-C1B4EFD0AB25}">
      <dsp:nvSpPr>
        <dsp:cNvPr id="0" name=""/>
        <dsp:cNvSpPr/>
      </dsp:nvSpPr>
      <dsp:spPr>
        <a:xfrm>
          <a:off x="2700436" y="594032"/>
          <a:ext cx="1272927" cy="1272927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dirty="0" smtClean="0"/>
            <a:t>口罩要遮住口鼻、蓋住下巴  </a:t>
          </a:r>
          <a:endParaRPr lang="zh-TW" sz="1400" kern="1200" dirty="0"/>
        </a:p>
      </dsp:txBody>
      <dsp:txXfrm>
        <a:off x="2886852" y="780448"/>
        <a:ext cx="900095" cy="900095"/>
      </dsp:txXfrm>
    </dsp:sp>
    <dsp:sp modelId="{BD8CA191-6260-4263-B47A-178726ED9007}">
      <dsp:nvSpPr>
        <dsp:cNvPr id="0" name=""/>
        <dsp:cNvSpPr/>
      </dsp:nvSpPr>
      <dsp:spPr>
        <a:xfrm>
          <a:off x="4001650" y="286267"/>
          <a:ext cx="1272927" cy="1272927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smtClean="0"/>
            <a:t>雙手肥皂清潔，搓洗</a:t>
          </a:r>
          <a:r>
            <a:rPr lang="en-US" sz="1400" kern="1200" smtClean="0"/>
            <a:t>40~60</a:t>
          </a:r>
          <a:r>
            <a:rPr lang="zh-TW" sz="1400" kern="1200" smtClean="0"/>
            <a:t>秒</a:t>
          </a:r>
          <a:endParaRPr lang="zh-TW" sz="1400" kern="1200"/>
        </a:p>
      </dsp:txBody>
      <dsp:txXfrm>
        <a:off x="4188066" y="472683"/>
        <a:ext cx="900095" cy="900095"/>
      </dsp:txXfrm>
    </dsp:sp>
    <dsp:sp modelId="{E35AA2F0-2B7E-4166-9E08-2EC736EAEF27}">
      <dsp:nvSpPr>
        <dsp:cNvPr id="0" name=""/>
        <dsp:cNvSpPr/>
      </dsp:nvSpPr>
      <dsp:spPr>
        <a:xfrm>
          <a:off x="2134691" y="28287"/>
          <a:ext cx="3960217" cy="316817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extrusionH="50600">
          <a:bevelT w="101600" h="806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E0C62F-56BA-46F2-B31E-156A11B7B239}">
      <dsp:nvSpPr>
        <dsp:cNvPr id="0" name=""/>
        <dsp:cNvSpPr/>
      </dsp:nvSpPr>
      <dsp:spPr>
        <a:xfrm>
          <a:off x="2938049" y="45259"/>
          <a:ext cx="2353500" cy="235350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室外至少</a:t>
          </a:r>
          <a:r>
            <a:rPr lang="en-US" sz="2400" kern="1200" dirty="0" smtClean="0"/>
            <a:t>1</a:t>
          </a:r>
          <a:r>
            <a:rPr lang="zh-TW" sz="2400" kern="1200" dirty="0" smtClean="0"/>
            <a:t>公尺</a:t>
          </a:r>
          <a:endParaRPr lang="zh-TW" sz="2400" kern="1200" dirty="0"/>
        </a:p>
      </dsp:txBody>
      <dsp:txXfrm>
        <a:off x="3209607" y="362077"/>
        <a:ext cx="1810385" cy="746783"/>
      </dsp:txXfrm>
    </dsp:sp>
    <dsp:sp modelId="{2F4BF77E-AB47-4330-A144-104DF6DEC5E6}">
      <dsp:nvSpPr>
        <dsp:cNvPr id="0" name=""/>
        <dsp:cNvSpPr/>
      </dsp:nvSpPr>
      <dsp:spPr>
        <a:xfrm>
          <a:off x="3979021" y="1086231"/>
          <a:ext cx="2353500" cy="2353500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</a:t>
          </a:r>
          <a:r>
            <a:rPr lang="en-US" sz="2400" kern="1200" dirty="0" smtClean="0"/>
            <a:t>3</a:t>
          </a:r>
          <a:r>
            <a:rPr lang="zh-TW" sz="2400" kern="1200" dirty="0" smtClean="0"/>
            <a:t>個步伐</a:t>
          </a:r>
          <a:endParaRPr lang="zh-TW" sz="2400" kern="1200" dirty="0"/>
        </a:p>
      </dsp:txBody>
      <dsp:txXfrm>
        <a:off x="5246290" y="1357788"/>
        <a:ext cx="905192" cy="1810385"/>
      </dsp:txXfrm>
    </dsp:sp>
    <dsp:sp modelId="{15B03E8A-0849-4BA4-AFB1-0D649D997368}">
      <dsp:nvSpPr>
        <dsp:cNvPr id="0" name=""/>
        <dsp:cNvSpPr/>
      </dsp:nvSpPr>
      <dsp:spPr>
        <a:xfrm>
          <a:off x="2938049" y="2127202"/>
          <a:ext cx="2353500" cy="235350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室內至少</a:t>
          </a:r>
          <a:r>
            <a:rPr lang="en-US" sz="2400" kern="1200" dirty="0" smtClean="0"/>
            <a:t>1.5</a:t>
          </a:r>
          <a:r>
            <a:rPr lang="zh-TW" sz="2400" kern="1200" dirty="0" smtClean="0"/>
            <a:t>公尺</a:t>
          </a:r>
          <a:endParaRPr lang="zh-TW" sz="2400" kern="1200" dirty="0"/>
        </a:p>
      </dsp:txBody>
      <dsp:txXfrm>
        <a:off x="3209607" y="3417102"/>
        <a:ext cx="1810385" cy="746783"/>
      </dsp:txXfrm>
    </dsp:sp>
    <dsp:sp modelId="{7E92568E-7B63-4B44-AF14-54221E53BCDB}">
      <dsp:nvSpPr>
        <dsp:cNvPr id="0" name=""/>
        <dsp:cNvSpPr/>
      </dsp:nvSpPr>
      <dsp:spPr>
        <a:xfrm>
          <a:off x="1882557" y="1036713"/>
          <a:ext cx="2353500" cy="2353500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大約手臂的兩倍</a:t>
          </a:r>
          <a:r>
            <a:rPr lang="zh-TW" sz="2400" kern="1200" dirty="0" smtClean="0"/>
            <a:t>長</a:t>
          </a:r>
          <a:endParaRPr lang="zh-TW" sz="2400" kern="1200" dirty="0"/>
        </a:p>
      </dsp:txBody>
      <dsp:txXfrm>
        <a:off x="2063595" y="1308271"/>
        <a:ext cx="905192" cy="18103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A74FB-2459-429A-B981-0456289EE3AB}">
      <dsp:nvSpPr>
        <dsp:cNvPr id="0" name=""/>
        <dsp:cNvSpPr/>
      </dsp:nvSpPr>
      <dsp:spPr>
        <a:xfrm rot="3205927">
          <a:off x="2546929" y="3281593"/>
          <a:ext cx="1652704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652704" y="1144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A7079C-F8F4-4601-8674-CA6B4EF4D3B5}">
      <dsp:nvSpPr>
        <dsp:cNvPr id="0" name=""/>
        <dsp:cNvSpPr/>
      </dsp:nvSpPr>
      <dsp:spPr>
        <a:xfrm rot="1959206">
          <a:off x="2851776" y="2908900"/>
          <a:ext cx="1566396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566396" y="1144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8AFC9-1F5B-4031-9EFA-C2B5DF70E074}">
      <dsp:nvSpPr>
        <dsp:cNvPr id="0" name=""/>
        <dsp:cNvSpPr/>
      </dsp:nvSpPr>
      <dsp:spPr>
        <a:xfrm rot="659740">
          <a:off x="2961151" y="2472433"/>
          <a:ext cx="1569847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569847" y="1144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7B5C79-96A5-46C4-83FD-6C86A99DCEAC}">
      <dsp:nvSpPr>
        <dsp:cNvPr id="0" name=""/>
        <dsp:cNvSpPr/>
      </dsp:nvSpPr>
      <dsp:spPr>
        <a:xfrm rot="20940260">
          <a:off x="2961151" y="2030634"/>
          <a:ext cx="1569847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569847" y="1144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7F96F-1766-430C-B0EF-3CFA31907002}">
      <dsp:nvSpPr>
        <dsp:cNvPr id="0" name=""/>
        <dsp:cNvSpPr/>
      </dsp:nvSpPr>
      <dsp:spPr>
        <a:xfrm rot="19640794">
          <a:off x="2851776" y="1594166"/>
          <a:ext cx="1566396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566396" y="1144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47A231-7EE3-4BB9-A204-A48D4750A561}">
      <dsp:nvSpPr>
        <dsp:cNvPr id="0" name=""/>
        <dsp:cNvSpPr/>
      </dsp:nvSpPr>
      <dsp:spPr>
        <a:xfrm rot="18394073">
          <a:off x="2546929" y="1221473"/>
          <a:ext cx="1652704" cy="22895"/>
        </a:xfrm>
        <a:custGeom>
          <a:avLst/>
          <a:gdLst/>
          <a:ahLst/>
          <a:cxnLst/>
          <a:rect l="0" t="0" r="0" b="0"/>
          <a:pathLst>
            <a:path>
              <a:moveTo>
                <a:pt x="0" y="11447"/>
              </a:moveTo>
              <a:lnTo>
                <a:pt x="1652704" y="11447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097A14-917A-4D66-95C6-B77BC587A6BE}">
      <dsp:nvSpPr>
        <dsp:cNvPr id="0" name=""/>
        <dsp:cNvSpPr/>
      </dsp:nvSpPr>
      <dsp:spPr>
        <a:xfrm>
          <a:off x="2085795" y="1739590"/>
          <a:ext cx="1046782" cy="104678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049596-0303-4511-B1DF-8E29FD81EBF2}">
      <dsp:nvSpPr>
        <dsp:cNvPr id="0" name=""/>
        <dsp:cNvSpPr/>
      </dsp:nvSpPr>
      <dsp:spPr>
        <a:xfrm>
          <a:off x="3738660" y="2982"/>
          <a:ext cx="628069" cy="6280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衛福部疾管署</a:t>
          </a:r>
          <a:endParaRPr lang="zh-TW" sz="800" kern="1200"/>
        </a:p>
      </dsp:txBody>
      <dsp:txXfrm>
        <a:off x="3830639" y="94961"/>
        <a:ext cx="444111" cy="444111"/>
      </dsp:txXfrm>
    </dsp:sp>
    <dsp:sp modelId="{2A3F19DD-40C9-486F-A88A-37F823C9EB07}">
      <dsp:nvSpPr>
        <dsp:cNvPr id="0" name=""/>
        <dsp:cNvSpPr/>
      </dsp:nvSpPr>
      <dsp:spPr>
        <a:xfrm>
          <a:off x="4244754" y="699560"/>
          <a:ext cx="628069" cy="62806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dirty="0" smtClean="0"/>
            <a:t>掌握最新疫情</a:t>
          </a:r>
          <a:endParaRPr lang="zh-TW" sz="800" kern="1200" dirty="0"/>
        </a:p>
      </dsp:txBody>
      <dsp:txXfrm>
        <a:off x="4336733" y="791539"/>
        <a:ext cx="444111" cy="444111"/>
      </dsp:txXfrm>
    </dsp:sp>
    <dsp:sp modelId="{1B004491-14E2-461A-A927-300B8F6DC334}">
      <dsp:nvSpPr>
        <dsp:cNvPr id="0" name=""/>
        <dsp:cNvSpPr/>
      </dsp:nvSpPr>
      <dsp:spPr>
        <a:xfrm>
          <a:off x="4510823" y="1518437"/>
          <a:ext cx="628069" cy="62806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dirty="0" smtClean="0"/>
            <a:t>了解防疫議題</a:t>
          </a:r>
          <a:endParaRPr lang="zh-TW" sz="800" kern="1200" dirty="0"/>
        </a:p>
      </dsp:txBody>
      <dsp:txXfrm>
        <a:off x="4602802" y="1610416"/>
        <a:ext cx="444111" cy="444111"/>
      </dsp:txXfrm>
    </dsp:sp>
    <dsp:sp modelId="{C46921B1-B38A-4FEE-96A4-09BDCBFD59E5}">
      <dsp:nvSpPr>
        <dsp:cNvPr id="0" name=""/>
        <dsp:cNvSpPr/>
      </dsp:nvSpPr>
      <dsp:spPr>
        <a:xfrm>
          <a:off x="4510823" y="2379455"/>
          <a:ext cx="628069" cy="62806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防疫小測驗</a:t>
          </a:r>
          <a:endParaRPr lang="zh-TW" sz="800" kern="1200"/>
        </a:p>
      </dsp:txBody>
      <dsp:txXfrm>
        <a:off x="4602802" y="2471434"/>
        <a:ext cx="444111" cy="444111"/>
      </dsp:txXfrm>
    </dsp:sp>
    <dsp:sp modelId="{BF9ABB92-906E-4C3F-9223-E1C158711700}">
      <dsp:nvSpPr>
        <dsp:cNvPr id="0" name=""/>
        <dsp:cNvSpPr/>
      </dsp:nvSpPr>
      <dsp:spPr>
        <a:xfrm>
          <a:off x="4244754" y="3198332"/>
          <a:ext cx="628069" cy="62806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你的防疫觀念正確嗎？</a:t>
          </a:r>
          <a:endParaRPr lang="zh-TW" sz="800" kern="1200"/>
        </a:p>
      </dsp:txBody>
      <dsp:txXfrm>
        <a:off x="4336733" y="3290311"/>
        <a:ext cx="444111" cy="444111"/>
      </dsp:txXfrm>
    </dsp:sp>
    <dsp:sp modelId="{278A5643-A220-4FA9-8E9F-E2B6404541D1}">
      <dsp:nvSpPr>
        <dsp:cNvPr id="0" name=""/>
        <dsp:cNvSpPr/>
      </dsp:nvSpPr>
      <dsp:spPr>
        <a:xfrm>
          <a:off x="3738660" y="3894910"/>
          <a:ext cx="628069" cy="62806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800" kern="1200" smtClean="0"/>
            <a:t>擊敗新冠病毒，健康久久！</a:t>
          </a:r>
          <a:endParaRPr lang="zh-TW" sz="800" kern="1200"/>
        </a:p>
      </dsp:txBody>
      <dsp:txXfrm>
        <a:off x="3830639" y="3986889"/>
        <a:ext cx="444111" cy="4441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1EA44-4393-4FEA-86E4-2CEA95956227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194EE-5D3F-4C0C-BAB6-C5981DAD9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2009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131313"/>
            </a:gs>
            <a:gs pos="46000">
              <a:schemeClr val="accent4">
                <a:lumMod val="40000"/>
                <a:lumOff val="60000"/>
              </a:schemeClr>
            </a:gs>
            <a:gs pos="32000">
              <a:schemeClr val="bg2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187624" y="6324282"/>
            <a:ext cx="504056" cy="41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87288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78760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8654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2022-11-15T07:10:41Z</dcterms:modified>
</cp:coreProperties>
</file>