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3058A4-3A2A-496B-BB34-7CCD43152F87}" type="doc">
      <dgm:prSet loTypeId="urn:microsoft.com/office/officeart/2005/8/layout/vList2" loCatId="list" qsTypeId="urn:microsoft.com/office/officeart/2005/8/quickstyle/3d5" qsCatId="3D" csTypeId="urn:microsoft.com/office/officeart/2005/8/colors/colorful1" csCatId="colorful"/>
      <dgm:spPr/>
      <dgm:t>
        <a:bodyPr/>
        <a:lstStyle/>
        <a:p>
          <a:endParaRPr lang="zh-TW" altLang="en-US"/>
        </a:p>
      </dgm:t>
    </dgm:pt>
    <dgm:pt modelId="{C22A04F1-C2AE-4F12-B3AF-C2037DBBB532}">
      <dgm:prSet/>
      <dgm:spPr/>
      <dgm:t>
        <a:bodyPr/>
        <a:lstStyle/>
        <a:p>
          <a:pPr rtl="0"/>
          <a:r>
            <a:rPr lang="zh-TW" dirty="0" smtClean="0"/>
            <a:t>打擊新冠病毒，守護健康你我有責</a:t>
          </a:r>
          <a:endParaRPr lang="zh-TW" dirty="0"/>
        </a:p>
      </dgm:t>
    </dgm:pt>
    <dgm:pt modelId="{C96974A4-FBAF-4120-9BD3-E132918A3112}" type="parTrans" cxnId="{9AF78470-0BEB-430C-A0B3-449E31797750}">
      <dgm:prSet/>
      <dgm:spPr/>
      <dgm:t>
        <a:bodyPr/>
        <a:lstStyle/>
        <a:p>
          <a:endParaRPr lang="zh-TW" altLang="en-US"/>
        </a:p>
      </dgm:t>
    </dgm:pt>
    <dgm:pt modelId="{3B83877B-DDB4-468F-8602-0C17D8E7D13F}" type="sibTrans" cxnId="{9AF78470-0BEB-430C-A0B3-449E31797750}">
      <dgm:prSet/>
      <dgm:spPr/>
      <dgm:t>
        <a:bodyPr/>
        <a:lstStyle/>
        <a:p>
          <a:endParaRPr lang="zh-TW" altLang="en-US"/>
        </a:p>
      </dgm:t>
    </dgm:pt>
    <dgm:pt modelId="{F8328D16-E4AE-4D78-86C7-1D3071A2E9C5}" type="pres">
      <dgm:prSet presAssocID="{273058A4-3A2A-496B-BB34-7CCD43152F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E7F96BA-29AB-49E5-B98B-DF8AFEA530BC}" type="pres">
      <dgm:prSet presAssocID="{C22A04F1-C2AE-4F12-B3AF-C2037DBBB53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AF78470-0BEB-430C-A0B3-449E31797750}" srcId="{273058A4-3A2A-496B-BB34-7CCD43152F87}" destId="{C22A04F1-C2AE-4F12-B3AF-C2037DBBB532}" srcOrd="0" destOrd="0" parTransId="{C96974A4-FBAF-4120-9BD3-E132918A3112}" sibTransId="{3B83877B-DDB4-468F-8602-0C17D8E7D13F}"/>
    <dgm:cxn modelId="{B954B8B4-C1FB-4B72-A638-183E69E095AA}" type="presOf" srcId="{273058A4-3A2A-496B-BB34-7CCD43152F87}" destId="{F8328D16-E4AE-4D78-86C7-1D3071A2E9C5}" srcOrd="0" destOrd="0" presId="urn:microsoft.com/office/officeart/2005/8/layout/vList2"/>
    <dgm:cxn modelId="{398C462F-B689-4F86-90CD-8C60786E56A0}" type="presOf" srcId="{C22A04F1-C2AE-4F12-B3AF-C2037DBBB532}" destId="{8E7F96BA-29AB-49E5-B98B-DF8AFEA530BC}" srcOrd="0" destOrd="0" presId="urn:microsoft.com/office/officeart/2005/8/layout/vList2"/>
    <dgm:cxn modelId="{E1AD4D1C-5BF8-4716-887E-FFAA035469A9}" type="presParOf" srcId="{F8328D16-E4AE-4D78-86C7-1D3071A2E9C5}" destId="{8E7F96BA-29AB-49E5-B98B-DF8AFEA530B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32B1BA-000A-424C-A9CB-510E0EC9F2CB}" type="doc">
      <dgm:prSet loTypeId="urn:microsoft.com/office/officeart/2005/8/layout/hList7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BA2B1DF-EFD3-46BF-B488-721EDCB6BEA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F7BBFCC-96E2-4E01-A6B3-E1E408F99098}" type="parTrans" cxnId="{56F709AF-0F90-473E-B1DC-D69F57582A44}">
      <dgm:prSet/>
      <dgm:spPr/>
      <dgm:t>
        <a:bodyPr/>
        <a:lstStyle/>
        <a:p>
          <a:endParaRPr lang="zh-TW" altLang="en-US"/>
        </a:p>
      </dgm:t>
    </dgm:pt>
    <dgm:pt modelId="{F9A45CBA-B1FE-42A7-A3A3-41543BEA2EC4}" type="sibTrans" cxnId="{56F709AF-0F90-473E-B1DC-D69F57582A44}">
      <dgm:prSet/>
      <dgm:spPr/>
      <dgm:t>
        <a:bodyPr/>
        <a:lstStyle/>
        <a:p>
          <a:endParaRPr lang="zh-TW" altLang="en-US"/>
        </a:p>
      </dgm:t>
    </dgm:pt>
    <dgm:pt modelId="{0FE2D006-5946-4A08-B184-8E37EF2B976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D972434-F5EC-4529-A409-566D8DDF3150}" type="parTrans" cxnId="{89F69BC4-2124-4B4A-A82E-8E53D4A8CC05}">
      <dgm:prSet/>
      <dgm:spPr/>
      <dgm:t>
        <a:bodyPr/>
        <a:lstStyle/>
        <a:p>
          <a:endParaRPr lang="zh-TW" altLang="en-US"/>
        </a:p>
      </dgm:t>
    </dgm:pt>
    <dgm:pt modelId="{9FC13319-0679-45C3-BC6F-2DCE3E20A136}" type="sibTrans" cxnId="{89F69BC4-2124-4B4A-A82E-8E53D4A8CC05}">
      <dgm:prSet/>
      <dgm:spPr/>
      <dgm:t>
        <a:bodyPr/>
        <a:lstStyle/>
        <a:p>
          <a:endParaRPr lang="zh-TW" altLang="en-US"/>
        </a:p>
      </dgm:t>
    </dgm:pt>
    <dgm:pt modelId="{6EFB5190-A3C8-4B5D-B3D0-B6BDCEC0751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9430431-E001-4762-9CB7-F389B6FD9D2A}" type="parTrans" cxnId="{BFDA8BC7-D791-445D-BCF7-DFB9BE485830}">
      <dgm:prSet/>
      <dgm:spPr/>
      <dgm:t>
        <a:bodyPr/>
        <a:lstStyle/>
        <a:p>
          <a:endParaRPr lang="zh-TW" altLang="en-US"/>
        </a:p>
      </dgm:t>
    </dgm:pt>
    <dgm:pt modelId="{1086AA4C-1486-4160-9500-471C8A8880B0}" type="sibTrans" cxnId="{BFDA8BC7-D791-445D-BCF7-DFB9BE485830}">
      <dgm:prSet/>
      <dgm:spPr/>
      <dgm:t>
        <a:bodyPr/>
        <a:lstStyle/>
        <a:p>
          <a:endParaRPr lang="zh-TW" altLang="en-US"/>
        </a:p>
      </dgm:t>
    </dgm:pt>
    <dgm:pt modelId="{6DC39AFD-68B2-4ECF-983F-D6BCDA62C9B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26F29C8-46AB-468A-A14D-29AAB73872F2}" type="parTrans" cxnId="{33D2B069-9C18-4110-94FB-F4C9A9A716F3}">
      <dgm:prSet/>
      <dgm:spPr/>
      <dgm:t>
        <a:bodyPr/>
        <a:lstStyle/>
        <a:p>
          <a:endParaRPr lang="zh-TW" altLang="en-US"/>
        </a:p>
      </dgm:t>
    </dgm:pt>
    <dgm:pt modelId="{82D1E488-0F07-4DFD-AE74-863F1382B621}" type="sibTrans" cxnId="{33D2B069-9C18-4110-94FB-F4C9A9A716F3}">
      <dgm:prSet/>
      <dgm:spPr/>
      <dgm:t>
        <a:bodyPr/>
        <a:lstStyle/>
        <a:p>
          <a:endParaRPr lang="zh-TW" altLang="en-US"/>
        </a:p>
      </dgm:t>
    </dgm:pt>
    <dgm:pt modelId="{763CF9F7-EDFF-48F6-830B-FA63BC70A611}" type="pres">
      <dgm:prSet presAssocID="{EB32B1BA-000A-424C-A9CB-510E0EC9F2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0138BB7-430A-4C7E-B5D1-CE90AF44CCCB}" type="pres">
      <dgm:prSet presAssocID="{EB32B1BA-000A-424C-A9CB-510E0EC9F2CB}" presName="fgShape" presStyleLbl="fgShp" presStyleIdx="0" presStyleCnt="1"/>
      <dgm:spPr/>
    </dgm:pt>
    <dgm:pt modelId="{795426C8-FB96-4116-8995-1702447D1C82}" type="pres">
      <dgm:prSet presAssocID="{EB32B1BA-000A-424C-A9CB-510E0EC9F2CB}" presName="linComp" presStyleCnt="0"/>
      <dgm:spPr/>
    </dgm:pt>
    <dgm:pt modelId="{AC565CB4-B7E4-4F61-8121-4F14FE01430F}" type="pres">
      <dgm:prSet presAssocID="{3BA2B1DF-EFD3-46BF-B488-721EDCB6BEAF}" presName="compNode" presStyleCnt="0"/>
      <dgm:spPr/>
    </dgm:pt>
    <dgm:pt modelId="{629F90FF-8EB3-4D80-AFFA-93201E1B5CB6}" type="pres">
      <dgm:prSet presAssocID="{3BA2B1DF-EFD3-46BF-B488-721EDCB6BEA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BBEB596-6DC0-4700-872C-4DFA1698A85C}" type="pres">
      <dgm:prSet presAssocID="{3BA2B1DF-EFD3-46BF-B488-721EDCB6BEA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9AD180-63E5-462F-9195-AB4B325978C7}" type="pres">
      <dgm:prSet presAssocID="{3BA2B1DF-EFD3-46BF-B488-721EDCB6BEAF}" presName="invisiNode" presStyleLbl="node1" presStyleIdx="0" presStyleCnt="4"/>
      <dgm:spPr/>
    </dgm:pt>
    <dgm:pt modelId="{C0B73D66-412F-4CF8-88D8-B749D082B6F2}" type="pres">
      <dgm:prSet presAssocID="{3BA2B1DF-EFD3-46BF-B488-721EDCB6BEA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C21C969-2F41-467F-801E-9CB5B2C8758B}" type="pres">
      <dgm:prSet presAssocID="{F9A45CBA-B1FE-42A7-A3A3-41543BEA2EC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7FC4258-07B3-43CB-985F-667795F3A531}" type="pres">
      <dgm:prSet presAssocID="{0FE2D006-5946-4A08-B184-8E37EF2B976E}" presName="compNode" presStyleCnt="0"/>
      <dgm:spPr/>
    </dgm:pt>
    <dgm:pt modelId="{E0651418-F35E-45BF-B2D3-2F7A37B1DAAD}" type="pres">
      <dgm:prSet presAssocID="{0FE2D006-5946-4A08-B184-8E37EF2B976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D8C9838-456A-43B1-BA7C-0778FD29E81F}" type="pres">
      <dgm:prSet presAssocID="{0FE2D006-5946-4A08-B184-8E37EF2B976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E2708B-FB6B-4947-A64C-F7AEBE160A12}" type="pres">
      <dgm:prSet presAssocID="{0FE2D006-5946-4A08-B184-8E37EF2B976E}" presName="invisiNode" presStyleLbl="node1" presStyleIdx="1" presStyleCnt="4"/>
      <dgm:spPr/>
    </dgm:pt>
    <dgm:pt modelId="{B846D77A-A0AD-4009-8743-6F075357D6F1}" type="pres">
      <dgm:prSet presAssocID="{0FE2D006-5946-4A08-B184-8E37EF2B976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4E28395-DF2D-477A-8B3E-D11C2D6FE4F7}" type="pres">
      <dgm:prSet presAssocID="{9FC13319-0679-45C3-BC6F-2DCE3E20A13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8695AAA-62DB-44BB-9A0A-58A814310942}" type="pres">
      <dgm:prSet presAssocID="{6EFB5190-A3C8-4B5D-B3D0-B6BDCEC07511}" presName="compNode" presStyleCnt="0"/>
      <dgm:spPr/>
    </dgm:pt>
    <dgm:pt modelId="{58A349D5-CD90-457A-ACBC-D751DAD8C53C}" type="pres">
      <dgm:prSet presAssocID="{6EFB5190-A3C8-4B5D-B3D0-B6BDCEC0751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D46FA68-64A6-402B-A40F-B7FEC88129DB}" type="pres">
      <dgm:prSet presAssocID="{6EFB5190-A3C8-4B5D-B3D0-B6BDCEC0751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432EA3-3A19-415A-B05E-73CF3E3AA804}" type="pres">
      <dgm:prSet presAssocID="{6EFB5190-A3C8-4B5D-B3D0-B6BDCEC07511}" presName="invisiNode" presStyleLbl="node1" presStyleIdx="2" presStyleCnt="4"/>
      <dgm:spPr/>
    </dgm:pt>
    <dgm:pt modelId="{96330CF1-18AD-4996-BA2E-F124988EF78C}" type="pres">
      <dgm:prSet presAssocID="{6EFB5190-A3C8-4B5D-B3D0-B6BDCEC0751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1DDB71D-8682-4FC8-BBB8-BACAFAB1D7B9}" type="pres">
      <dgm:prSet presAssocID="{1086AA4C-1486-4160-9500-471C8A8880B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035D343-8539-40C6-B0D5-36E657DD3C5F}" type="pres">
      <dgm:prSet presAssocID="{6DC39AFD-68B2-4ECF-983F-D6BCDA62C9B2}" presName="compNode" presStyleCnt="0"/>
      <dgm:spPr/>
    </dgm:pt>
    <dgm:pt modelId="{A224D178-E23E-4914-94C6-68632CC813DB}" type="pres">
      <dgm:prSet presAssocID="{6DC39AFD-68B2-4ECF-983F-D6BCDA62C9B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D1F39C2-CF2A-4631-AAA2-153F898289C2}" type="pres">
      <dgm:prSet presAssocID="{6DC39AFD-68B2-4ECF-983F-D6BCDA62C9B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9CC5A0-698B-4136-877B-F654C35AEFE7}" type="pres">
      <dgm:prSet presAssocID="{6DC39AFD-68B2-4ECF-983F-D6BCDA62C9B2}" presName="invisiNode" presStyleLbl="node1" presStyleIdx="3" presStyleCnt="4"/>
      <dgm:spPr/>
    </dgm:pt>
    <dgm:pt modelId="{72636D25-E4C5-46F3-AC22-E500CB187B7E}" type="pres">
      <dgm:prSet presAssocID="{6DC39AFD-68B2-4ECF-983F-D6BCDA62C9B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D18C085-12F1-4736-9A41-1AAE933804F4}" type="presOf" srcId="{1086AA4C-1486-4160-9500-471C8A8880B0}" destId="{E1DDB71D-8682-4FC8-BBB8-BACAFAB1D7B9}" srcOrd="0" destOrd="0" presId="urn:microsoft.com/office/officeart/2005/8/layout/hList7"/>
    <dgm:cxn modelId="{1B6E7FF6-32A6-4D1C-868F-81B1854A5E8E}" type="presOf" srcId="{9FC13319-0679-45C3-BC6F-2DCE3E20A136}" destId="{C4E28395-DF2D-477A-8B3E-D11C2D6FE4F7}" srcOrd="0" destOrd="0" presId="urn:microsoft.com/office/officeart/2005/8/layout/hList7"/>
    <dgm:cxn modelId="{74BCAAB8-116E-4F14-9B16-8096F0F6CF2B}" type="presOf" srcId="{6EFB5190-A3C8-4B5D-B3D0-B6BDCEC07511}" destId="{58A349D5-CD90-457A-ACBC-D751DAD8C53C}" srcOrd="0" destOrd="0" presId="urn:microsoft.com/office/officeart/2005/8/layout/hList7"/>
    <dgm:cxn modelId="{33A006B4-CAE2-48B7-ACEC-E4C76B2CFEDE}" type="presOf" srcId="{EB32B1BA-000A-424C-A9CB-510E0EC9F2CB}" destId="{763CF9F7-EDFF-48F6-830B-FA63BC70A611}" srcOrd="0" destOrd="0" presId="urn:microsoft.com/office/officeart/2005/8/layout/hList7"/>
    <dgm:cxn modelId="{33D2B069-9C18-4110-94FB-F4C9A9A716F3}" srcId="{EB32B1BA-000A-424C-A9CB-510E0EC9F2CB}" destId="{6DC39AFD-68B2-4ECF-983F-D6BCDA62C9B2}" srcOrd="3" destOrd="0" parTransId="{126F29C8-46AB-468A-A14D-29AAB73872F2}" sibTransId="{82D1E488-0F07-4DFD-AE74-863F1382B621}"/>
    <dgm:cxn modelId="{5966BFE7-163B-49FA-9606-FD393C90DC2D}" type="presOf" srcId="{6EFB5190-A3C8-4B5D-B3D0-B6BDCEC07511}" destId="{2D46FA68-64A6-402B-A40F-B7FEC88129DB}" srcOrd="1" destOrd="0" presId="urn:microsoft.com/office/officeart/2005/8/layout/hList7"/>
    <dgm:cxn modelId="{44F5C6C8-FF8B-4FEF-A227-FE309347F1F8}" type="presOf" srcId="{6DC39AFD-68B2-4ECF-983F-D6BCDA62C9B2}" destId="{1D1F39C2-CF2A-4631-AAA2-153F898289C2}" srcOrd="1" destOrd="0" presId="urn:microsoft.com/office/officeart/2005/8/layout/hList7"/>
    <dgm:cxn modelId="{21A98489-65AC-4335-8902-100799DC08F4}" type="presOf" srcId="{F9A45CBA-B1FE-42A7-A3A3-41543BEA2EC4}" destId="{5C21C969-2F41-467F-801E-9CB5B2C8758B}" srcOrd="0" destOrd="0" presId="urn:microsoft.com/office/officeart/2005/8/layout/hList7"/>
    <dgm:cxn modelId="{56F709AF-0F90-473E-B1DC-D69F57582A44}" srcId="{EB32B1BA-000A-424C-A9CB-510E0EC9F2CB}" destId="{3BA2B1DF-EFD3-46BF-B488-721EDCB6BEAF}" srcOrd="0" destOrd="0" parTransId="{EF7BBFCC-96E2-4E01-A6B3-E1E408F99098}" sibTransId="{F9A45CBA-B1FE-42A7-A3A3-41543BEA2EC4}"/>
    <dgm:cxn modelId="{BB97A126-70E6-4D24-A0A9-72D3C7F6527B}" type="presOf" srcId="{0FE2D006-5946-4A08-B184-8E37EF2B976E}" destId="{E0651418-F35E-45BF-B2D3-2F7A37B1DAAD}" srcOrd="0" destOrd="0" presId="urn:microsoft.com/office/officeart/2005/8/layout/hList7"/>
    <dgm:cxn modelId="{89F69BC4-2124-4B4A-A82E-8E53D4A8CC05}" srcId="{EB32B1BA-000A-424C-A9CB-510E0EC9F2CB}" destId="{0FE2D006-5946-4A08-B184-8E37EF2B976E}" srcOrd="1" destOrd="0" parTransId="{2D972434-F5EC-4529-A409-566D8DDF3150}" sibTransId="{9FC13319-0679-45C3-BC6F-2DCE3E20A136}"/>
    <dgm:cxn modelId="{F1F7EA6C-6D75-4792-9353-B61C0162E07C}" type="presOf" srcId="{0FE2D006-5946-4A08-B184-8E37EF2B976E}" destId="{BD8C9838-456A-43B1-BA7C-0778FD29E81F}" srcOrd="1" destOrd="0" presId="urn:microsoft.com/office/officeart/2005/8/layout/hList7"/>
    <dgm:cxn modelId="{8BB862B2-B4BE-4E37-B5B8-2C18FD481946}" type="presOf" srcId="{3BA2B1DF-EFD3-46BF-B488-721EDCB6BEAF}" destId="{629F90FF-8EB3-4D80-AFFA-93201E1B5CB6}" srcOrd="0" destOrd="0" presId="urn:microsoft.com/office/officeart/2005/8/layout/hList7"/>
    <dgm:cxn modelId="{BFDA8BC7-D791-445D-BCF7-DFB9BE485830}" srcId="{EB32B1BA-000A-424C-A9CB-510E0EC9F2CB}" destId="{6EFB5190-A3C8-4B5D-B3D0-B6BDCEC07511}" srcOrd="2" destOrd="0" parTransId="{39430431-E001-4762-9CB7-F389B6FD9D2A}" sibTransId="{1086AA4C-1486-4160-9500-471C8A8880B0}"/>
    <dgm:cxn modelId="{611A839D-3597-4FBE-8DDA-85436B48DAB8}" type="presOf" srcId="{6DC39AFD-68B2-4ECF-983F-D6BCDA62C9B2}" destId="{A224D178-E23E-4914-94C6-68632CC813DB}" srcOrd="0" destOrd="0" presId="urn:microsoft.com/office/officeart/2005/8/layout/hList7"/>
    <dgm:cxn modelId="{0926D62E-BF73-47B3-A342-C6B24D537467}" type="presOf" srcId="{3BA2B1DF-EFD3-46BF-B488-721EDCB6BEAF}" destId="{FBBEB596-6DC0-4700-872C-4DFA1698A85C}" srcOrd="1" destOrd="0" presId="urn:microsoft.com/office/officeart/2005/8/layout/hList7"/>
    <dgm:cxn modelId="{1A2D1537-0C21-4A48-B11E-60110B6768B0}" type="presParOf" srcId="{763CF9F7-EDFF-48F6-830B-FA63BC70A611}" destId="{E0138BB7-430A-4C7E-B5D1-CE90AF44CCCB}" srcOrd="0" destOrd="0" presId="urn:microsoft.com/office/officeart/2005/8/layout/hList7"/>
    <dgm:cxn modelId="{C9E968B6-B9E9-4A80-AA49-23054ADF6450}" type="presParOf" srcId="{763CF9F7-EDFF-48F6-830B-FA63BC70A611}" destId="{795426C8-FB96-4116-8995-1702447D1C82}" srcOrd="1" destOrd="0" presId="urn:microsoft.com/office/officeart/2005/8/layout/hList7"/>
    <dgm:cxn modelId="{8B3E01C0-DAC2-4203-838B-3F5DA557F887}" type="presParOf" srcId="{795426C8-FB96-4116-8995-1702447D1C82}" destId="{AC565CB4-B7E4-4F61-8121-4F14FE01430F}" srcOrd="0" destOrd="0" presId="urn:microsoft.com/office/officeart/2005/8/layout/hList7"/>
    <dgm:cxn modelId="{DE647011-7234-4B25-9F28-CDF112C8C762}" type="presParOf" srcId="{AC565CB4-B7E4-4F61-8121-4F14FE01430F}" destId="{629F90FF-8EB3-4D80-AFFA-93201E1B5CB6}" srcOrd="0" destOrd="0" presId="urn:microsoft.com/office/officeart/2005/8/layout/hList7"/>
    <dgm:cxn modelId="{C6C3ABB3-8C0B-43B7-80ED-F2C7561ACA8C}" type="presParOf" srcId="{AC565CB4-B7E4-4F61-8121-4F14FE01430F}" destId="{FBBEB596-6DC0-4700-872C-4DFA1698A85C}" srcOrd="1" destOrd="0" presId="urn:microsoft.com/office/officeart/2005/8/layout/hList7"/>
    <dgm:cxn modelId="{51C7F7F2-C191-4696-92AB-1E1CC5CF40D0}" type="presParOf" srcId="{AC565CB4-B7E4-4F61-8121-4F14FE01430F}" destId="{D59AD180-63E5-462F-9195-AB4B325978C7}" srcOrd="2" destOrd="0" presId="urn:microsoft.com/office/officeart/2005/8/layout/hList7"/>
    <dgm:cxn modelId="{2D73A02B-E89B-453E-9E99-87E3A3C3EE35}" type="presParOf" srcId="{AC565CB4-B7E4-4F61-8121-4F14FE01430F}" destId="{C0B73D66-412F-4CF8-88D8-B749D082B6F2}" srcOrd="3" destOrd="0" presId="urn:microsoft.com/office/officeart/2005/8/layout/hList7"/>
    <dgm:cxn modelId="{EC72C8A3-BDF1-4176-B348-9C2F3C022335}" type="presParOf" srcId="{795426C8-FB96-4116-8995-1702447D1C82}" destId="{5C21C969-2F41-467F-801E-9CB5B2C8758B}" srcOrd="1" destOrd="0" presId="urn:microsoft.com/office/officeart/2005/8/layout/hList7"/>
    <dgm:cxn modelId="{1FBF8461-E3AE-4ACE-81AF-FC5366707C34}" type="presParOf" srcId="{795426C8-FB96-4116-8995-1702447D1C82}" destId="{97FC4258-07B3-43CB-985F-667795F3A531}" srcOrd="2" destOrd="0" presId="urn:microsoft.com/office/officeart/2005/8/layout/hList7"/>
    <dgm:cxn modelId="{5185297D-1F5E-4EB2-8C7D-62694E41DEB2}" type="presParOf" srcId="{97FC4258-07B3-43CB-985F-667795F3A531}" destId="{E0651418-F35E-45BF-B2D3-2F7A37B1DAAD}" srcOrd="0" destOrd="0" presId="urn:microsoft.com/office/officeart/2005/8/layout/hList7"/>
    <dgm:cxn modelId="{D26BE74C-A789-4E31-A50C-3E386B8B1CFD}" type="presParOf" srcId="{97FC4258-07B3-43CB-985F-667795F3A531}" destId="{BD8C9838-456A-43B1-BA7C-0778FD29E81F}" srcOrd="1" destOrd="0" presId="urn:microsoft.com/office/officeart/2005/8/layout/hList7"/>
    <dgm:cxn modelId="{47BA1C2E-B597-41C6-8C54-E95C8BC85B4A}" type="presParOf" srcId="{97FC4258-07B3-43CB-985F-667795F3A531}" destId="{0CE2708B-FB6B-4947-A64C-F7AEBE160A12}" srcOrd="2" destOrd="0" presId="urn:microsoft.com/office/officeart/2005/8/layout/hList7"/>
    <dgm:cxn modelId="{FE32B7C8-7F87-46DF-913F-4722908559BE}" type="presParOf" srcId="{97FC4258-07B3-43CB-985F-667795F3A531}" destId="{B846D77A-A0AD-4009-8743-6F075357D6F1}" srcOrd="3" destOrd="0" presId="urn:microsoft.com/office/officeart/2005/8/layout/hList7"/>
    <dgm:cxn modelId="{11D5500E-6CF5-4C63-B625-B09973E4D037}" type="presParOf" srcId="{795426C8-FB96-4116-8995-1702447D1C82}" destId="{C4E28395-DF2D-477A-8B3E-D11C2D6FE4F7}" srcOrd="3" destOrd="0" presId="urn:microsoft.com/office/officeart/2005/8/layout/hList7"/>
    <dgm:cxn modelId="{BEFFF1C6-E575-4464-894B-5FAA8D8B503B}" type="presParOf" srcId="{795426C8-FB96-4116-8995-1702447D1C82}" destId="{48695AAA-62DB-44BB-9A0A-58A814310942}" srcOrd="4" destOrd="0" presId="urn:microsoft.com/office/officeart/2005/8/layout/hList7"/>
    <dgm:cxn modelId="{0D5D152F-613D-4CA2-8400-76A853846659}" type="presParOf" srcId="{48695AAA-62DB-44BB-9A0A-58A814310942}" destId="{58A349D5-CD90-457A-ACBC-D751DAD8C53C}" srcOrd="0" destOrd="0" presId="urn:microsoft.com/office/officeart/2005/8/layout/hList7"/>
    <dgm:cxn modelId="{27AF9D43-B9D3-4114-9BB6-CEFB58B64C4F}" type="presParOf" srcId="{48695AAA-62DB-44BB-9A0A-58A814310942}" destId="{2D46FA68-64A6-402B-A40F-B7FEC88129DB}" srcOrd="1" destOrd="0" presId="urn:microsoft.com/office/officeart/2005/8/layout/hList7"/>
    <dgm:cxn modelId="{2BD31E98-DE59-46AC-AF7D-D87F2366D25F}" type="presParOf" srcId="{48695AAA-62DB-44BB-9A0A-58A814310942}" destId="{8D432EA3-3A19-415A-B05E-73CF3E3AA804}" srcOrd="2" destOrd="0" presId="urn:microsoft.com/office/officeart/2005/8/layout/hList7"/>
    <dgm:cxn modelId="{9E2D8ADF-678B-482D-B08A-2C48335CD647}" type="presParOf" srcId="{48695AAA-62DB-44BB-9A0A-58A814310942}" destId="{96330CF1-18AD-4996-BA2E-F124988EF78C}" srcOrd="3" destOrd="0" presId="urn:microsoft.com/office/officeart/2005/8/layout/hList7"/>
    <dgm:cxn modelId="{1D55E0A1-4199-45B2-BDC1-545BB50E5103}" type="presParOf" srcId="{795426C8-FB96-4116-8995-1702447D1C82}" destId="{E1DDB71D-8682-4FC8-BBB8-BACAFAB1D7B9}" srcOrd="5" destOrd="0" presId="urn:microsoft.com/office/officeart/2005/8/layout/hList7"/>
    <dgm:cxn modelId="{003EC99A-EE90-4AED-A881-F3EB89142D10}" type="presParOf" srcId="{795426C8-FB96-4116-8995-1702447D1C82}" destId="{E035D343-8539-40C6-B0D5-36E657DD3C5F}" srcOrd="6" destOrd="0" presId="urn:microsoft.com/office/officeart/2005/8/layout/hList7"/>
    <dgm:cxn modelId="{408429FF-6CE6-4FBC-BB81-C1FFB43C8F33}" type="presParOf" srcId="{E035D343-8539-40C6-B0D5-36E657DD3C5F}" destId="{A224D178-E23E-4914-94C6-68632CC813DB}" srcOrd="0" destOrd="0" presId="urn:microsoft.com/office/officeart/2005/8/layout/hList7"/>
    <dgm:cxn modelId="{C902A77C-D115-45B0-906E-A285D9C982DD}" type="presParOf" srcId="{E035D343-8539-40C6-B0D5-36E657DD3C5F}" destId="{1D1F39C2-CF2A-4631-AAA2-153F898289C2}" srcOrd="1" destOrd="0" presId="urn:microsoft.com/office/officeart/2005/8/layout/hList7"/>
    <dgm:cxn modelId="{9ABD502C-336C-490A-A810-E35199B59F39}" type="presParOf" srcId="{E035D343-8539-40C6-B0D5-36E657DD3C5F}" destId="{CF9CC5A0-698B-4136-877B-F654C35AEFE7}" srcOrd="2" destOrd="0" presId="urn:microsoft.com/office/officeart/2005/8/layout/hList7"/>
    <dgm:cxn modelId="{4CC390F4-DDB9-4E97-8CD9-A54850CA4499}" type="presParOf" srcId="{E035D343-8539-40C6-B0D5-36E657DD3C5F}" destId="{72636D25-E4C5-46F3-AC22-E500CB187B7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48EB20-1622-4810-85A7-B6A82B1CB574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E0B0F5D-8094-4E1E-9614-A37DEBD4ABC8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84AF0369-59DA-46C8-B21B-3BCFFDDCE78F}" type="parTrans" cxnId="{C6C952CD-3AC8-49DA-A512-A1538FA671AD}">
      <dgm:prSet/>
      <dgm:spPr/>
      <dgm:t>
        <a:bodyPr/>
        <a:lstStyle/>
        <a:p>
          <a:endParaRPr lang="zh-TW" altLang="en-US"/>
        </a:p>
      </dgm:t>
    </dgm:pt>
    <dgm:pt modelId="{04BFB800-1C35-45B6-96C7-C87F62665C0F}" type="sibTrans" cxnId="{C6C952CD-3AC8-49DA-A512-A1538FA671AD}">
      <dgm:prSet/>
      <dgm:spPr/>
      <dgm:t>
        <a:bodyPr/>
        <a:lstStyle/>
        <a:p>
          <a:endParaRPr lang="zh-TW" altLang="en-US"/>
        </a:p>
      </dgm:t>
    </dgm:pt>
    <dgm:pt modelId="{AE698167-185A-4836-9472-EAD86A70963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9F977307-FF75-41E5-BE0C-1EB1D19F8638}" type="parTrans" cxnId="{711ED843-910E-437F-982C-6AF26A21AF0C}">
      <dgm:prSet/>
      <dgm:spPr/>
      <dgm:t>
        <a:bodyPr/>
        <a:lstStyle/>
        <a:p>
          <a:endParaRPr lang="zh-TW" altLang="en-US"/>
        </a:p>
      </dgm:t>
    </dgm:pt>
    <dgm:pt modelId="{E6D2BECA-045F-4CCC-867F-9BBF5342CA8C}" type="sibTrans" cxnId="{711ED843-910E-437F-982C-6AF26A21AF0C}">
      <dgm:prSet/>
      <dgm:spPr/>
      <dgm:t>
        <a:bodyPr/>
        <a:lstStyle/>
        <a:p>
          <a:endParaRPr lang="zh-TW" altLang="en-US"/>
        </a:p>
      </dgm:t>
    </dgm:pt>
    <dgm:pt modelId="{3B1DB044-38D4-47A4-A83B-DEAE2C715640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B91B9D74-E8BE-482C-9069-96C8EF266315}" type="parTrans" cxnId="{1FD7316A-D27E-4AF7-9A80-82130293BFBA}">
      <dgm:prSet/>
      <dgm:spPr/>
      <dgm:t>
        <a:bodyPr/>
        <a:lstStyle/>
        <a:p>
          <a:endParaRPr lang="zh-TW" altLang="en-US"/>
        </a:p>
      </dgm:t>
    </dgm:pt>
    <dgm:pt modelId="{2412BE3F-5A26-4236-B53C-CD8DF27F9C8C}" type="sibTrans" cxnId="{1FD7316A-D27E-4AF7-9A80-82130293BFBA}">
      <dgm:prSet/>
      <dgm:spPr/>
      <dgm:t>
        <a:bodyPr/>
        <a:lstStyle/>
        <a:p>
          <a:endParaRPr lang="zh-TW" altLang="en-US"/>
        </a:p>
      </dgm:t>
    </dgm:pt>
    <dgm:pt modelId="{A1DBF24E-F387-4388-922B-29835AF53A91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8E9E1418-35FF-4F4D-851B-1409D95D57D9}" type="parTrans" cxnId="{CDFCA5CF-C6E5-4684-9FA7-2247DBA6A5EF}">
      <dgm:prSet/>
      <dgm:spPr/>
      <dgm:t>
        <a:bodyPr/>
        <a:lstStyle/>
        <a:p>
          <a:endParaRPr lang="zh-TW" altLang="en-US"/>
        </a:p>
      </dgm:t>
    </dgm:pt>
    <dgm:pt modelId="{906E7360-12F4-400B-A6A5-3F96AC8A5124}" type="sibTrans" cxnId="{CDFCA5CF-C6E5-4684-9FA7-2247DBA6A5EF}">
      <dgm:prSet/>
      <dgm:spPr/>
      <dgm:t>
        <a:bodyPr/>
        <a:lstStyle/>
        <a:p>
          <a:endParaRPr lang="zh-TW" altLang="en-US"/>
        </a:p>
      </dgm:t>
    </dgm:pt>
    <dgm:pt modelId="{BA5EE795-F28E-42E7-9CC6-0ABD964482E6}" type="pres">
      <dgm:prSet presAssocID="{B948EB20-1622-4810-85A7-B6A82B1CB57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16605688-4C67-40BB-BA42-7DDEA29C2217}" type="pres">
      <dgm:prSet presAssocID="{BE0B0F5D-8094-4E1E-9614-A37DEBD4ABC8}" presName="composite" presStyleCnt="0"/>
      <dgm:spPr/>
    </dgm:pt>
    <dgm:pt modelId="{C1A50CFD-485B-47E6-A2D7-2274083EE434}" type="pres">
      <dgm:prSet presAssocID="{BE0B0F5D-8094-4E1E-9614-A37DEBD4ABC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A537C6-2BC9-4F49-BED4-23F05EE2FEA0}" type="pres">
      <dgm:prSet presAssocID="{BE0B0F5D-8094-4E1E-9614-A37DEBD4ABC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20E6ECA-FB26-44FE-9DF2-1A5C96C4AC25}" type="pres">
      <dgm:prSet presAssocID="{BE0B0F5D-8094-4E1E-9614-A37DEBD4ABC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F43E92-D587-4544-AEDC-EF30B7AE56A2}" type="pres">
      <dgm:prSet presAssocID="{04BFB800-1C35-45B6-96C7-C87F62665C0F}" presName="sibTrans" presStyleCnt="0"/>
      <dgm:spPr/>
    </dgm:pt>
    <dgm:pt modelId="{2A513838-B7C9-4572-8970-C45A0F031F58}" type="pres">
      <dgm:prSet presAssocID="{3B1DB044-38D4-47A4-A83B-DEAE2C715640}" presName="composite" presStyleCnt="0"/>
      <dgm:spPr/>
    </dgm:pt>
    <dgm:pt modelId="{B868DE64-91BD-4A8E-82D5-158952657E3F}" type="pres">
      <dgm:prSet presAssocID="{3B1DB044-38D4-47A4-A83B-DEAE2C71564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B7C233-1788-4E78-BD18-5693397FDD56}" type="pres">
      <dgm:prSet presAssocID="{3B1DB044-38D4-47A4-A83B-DEAE2C71564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1F03F1A-A3EF-4888-A859-10E4DB65BB30}" type="pres">
      <dgm:prSet presAssocID="{3B1DB044-38D4-47A4-A83B-DEAE2C71564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7B4E10F-7C48-4BAB-8228-1C66725761DE}" type="presOf" srcId="{A1DBF24E-F387-4388-922B-29835AF53A91}" destId="{71F03F1A-A3EF-4888-A859-10E4DB65BB30}" srcOrd="0" destOrd="0" presId="urn:microsoft.com/office/officeart/2008/layout/TitledPictureBlocks"/>
    <dgm:cxn modelId="{CDFCA5CF-C6E5-4684-9FA7-2247DBA6A5EF}" srcId="{3B1DB044-38D4-47A4-A83B-DEAE2C715640}" destId="{A1DBF24E-F387-4388-922B-29835AF53A91}" srcOrd="0" destOrd="0" parTransId="{8E9E1418-35FF-4F4D-851B-1409D95D57D9}" sibTransId="{906E7360-12F4-400B-A6A5-3F96AC8A5124}"/>
    <dgm:cxn modelId="{8DB9E4AC-815E-4096-8C5E-B97EBE478EBD}" type="presOf" srcId="{AE698167-185A-4836-9472-EAD86A709632}" destId="{720E6ECA-FB26-44FE-9DF2-1A5C96C4AC25}" srcOrd="0" destOrd="0" presId="urn:microsoft.com/office/officeart/2008/layout/TitledPictureBlocks"/>
    <dgm:cxn modelId="{BDB79697-02D8-4622-A365-1C006014A45D}" type="presOf" srcId="{3B1DB044-38D4-47A4-A83B-DEAE2C715640}" destId="{B868DE64-91BD-4A8E-82D5-158952657E3F}" srcOrd="0" destOrd="0" presId="urn:microsoft.com/office/officeart/2008/layout/TitledPictureBlocks"/>
    <dgm:cxn modelId="{B8B59A94-8E38-4216-951A-DD2D0DDD6C0C}" type="presOf" srcId="{BE0B0F5D-8094-4E1E-9614-A37DEBD4ABC8}" destId="{C1A50CFD-485B-47E6-A2D7-2274083EE434}" srcOrd="0" destOrd="0" presId="urn:microsoft.com/office/officeart/2008/layout/TitledPictureBlocks"/>
    <dgm:cxn modelId="{C6C952CD-3AC8-49DA-A512-A1538FA671AD}" srcId="{B948EB20-1622-4810-85A7-B6A82B1CB574}" destId="{BE0B0F5D-8094-4E1E-9614-A37DEBD4ABC8}" srcOrd="0" destOrd="0" parTransId="{84AF0369-59DA-46C8-B21B-3BCFFDDCE78F}" sibTransId="{04BFB800-1C35-45B6-96C7-C87F62665C0F}"/>
    <dgm:cxn modelId="{711ED843-910E-437F-982C-6AF26A21AF0C}" srcId="{BE0B0F5D-8094-4E1E-9614-A37DEBD4ABC8}" destId="{AE698167-185A-4836-9472-EAD86A709632}" srcOrd="0" destOrd="0" parTransId="{9F977307-FF75-41E5-BE0C-1EB1D19F8638}" sibTransId="{E6D2BECA-045F-4CCC-867F-9BBF5342CA8C}"/>
    <dgm:cxn modelId="{1FD7316A-D27E-4AF7-9A80-82130293BFBA}" srcId="{B948EB20-1622-4810-85A7-B6A82B1CB574}" destId="{3B1DB044-38D4-47A4-A83B-DEAE2C715640}" srcOrd="1" destOrd="0" parTransId="{B91B9D74-E8BE-482C-9069-96C8EF266315}" sibTransId="{2412BE3F-5A26-4236-B53C-CD8DF27F9C8C}"/>
    <dgm:cxn modelId="{BDB3335A-B627-4D0E-BAE6-42B2C4B46129}" type="presOf" srcId="{B948EB20-1622-4810-85A7-B6A82B1CB574}" destId="{BA5EE795-F28E-42E7-9CC6-0ABD964482E6}" srcOrd="0" destOrd="0" presId="urn:microsoft.com/office/officeart/2008/layout/TitledPictureBlocks"/>
    <dgm:cxn modelId="{B8B2A62B-DA6C-4425-81BF-A4BBCDC46F28}" type="presParOf" srcId="{BA5EE795-F28E-42E7-9CC6-0ABD964482E6}" destId="{16605688-4C67-40BB-BA42-7DDEA29C2217}" srcOrd="0" destOrd="0" presId="urn:microsoft.com/office/officeart/2008/layout/TitledPictureBlocks"/>
    <dgm:cxn modelId="{91429DC6-61B2-4DD6-8CAB-4C65C370CE26}" type="presParOf" srcId="{16605688-4C67-40BB-BA42-7DDEA29C2217}" destId="{C1A50CFD-485B-47E6-A2D7-2274083EE434}" srcOrd="0" destOrd="0" presId="urn:microsoft.com/office/officeart/2008/layout/TitledPictureBlocks"/>
    <dgm:cxn modelId="{FC3FE540-9DAD-4C4D-9264-F8506E5C3A59}" type="presParOf" srcId="{16605688-4C67-40BB-BA42-7DDEA29C2217}" destId="{C4A537C6-2BC9-4F49-BED4-23F05EE2FEA0}" srcOrd="1" destOrd="0" presId="urn:microsoft.com/office/officeart/2008/layout/TitledPictureBlocks"/>
    <dgm:cxn modelId="{6CFFD5B3-FA83-49FA-A704-C256F64A9FC3}" type="presParOf" srcId="{16605688-4C67-40BB-BA42-7DDEA29C2217}" destId="{720E6ECA-FB26-44FE-9DF2-1A5C96C4AC25}" srcOrd="2" destOrd="0" presId="urn:microsoft.com/office/officeart/2008/layout/TitledPictureBlocks"/>
    <dgm:cxn modelId="{1CEBCEB0-F406-43F5-84F7-81BF15F65230}" type="presParOf" srcId="{BA5EE795-F28E-42E7-9CC6-0ABD964482E6}" destId="{6CF43E92-D587-4544-AEDC-EF30B7AE56A2}" srcOrd="1" destOrd="0" presId="urn:microsoft.com/office/officeart/2008/layout/TitledPictureBlocks"/>
    <dgm:cxn modelId="{992B17C2-D5A4-44A2-AF37-E47AD75A9FDA}" type="presParOf" srcId="{BA5EE795-F28E-42E7-9CC6-0ABD964482E6}" destId="{2A513838-B7C9-4572-8970-C45A0F031F58}" srcOrd="2" destOrd="0" presId="urn:microsoft.com/office/officeart/2008/layout/TitledPictureBlocks"/>
    <dgm:cxn modelId="{9590A2F6-741F-4DEB-B12D-59D97193D635}" type="presParOf" srcId="{2A513838-B7C9-4572-8970-C45A0F031F58}" destId="{B868DE64-91BD-4A8E-82D5-158952657E3F}" srcOrd="0" destOrd="0" presId="urn:microsoft.com/office/officeart/2008/layout/TitledPictureBlocks"/>
    <dgm:cxn modelId="{E7AA5CE7-2FB4-426F-898A-06164F1837B3}" type="presParOf" srcId="{2A513838-B7C9-4572-8970-C45A0F031F58}" destId="{BDB7C233-1788-4E78-BD18-5693397FDD56}" srcOrd="1" destOrd="0" presId="urn:microsoft.com/office/officeart/2008/layout/TitledPictureBlocks"/>
    <dgm:cxn modelId="{81A77972-ADA4-4FB2-A0F2-90FB16E09485}" type="presParOf" srcId="{2A513838-B7C9-4572-8970-C45A0F031F58}" destId="{71F03F1A-A3EF-4888-A859-10E4DB65BB3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066352-1743-4664-B34C-45289C13728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09E1789-087B-4CE5-82F7-A86DFB6D36EB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BCAA5C05-A134-4B8F-ACA3-BD5B96AB65C9}" type="parTrans" cxnId="{0137C888-DD87-4B57-A95D-745BD0E0B0D8}">
      <dgm:prSet/>
      <dgm:spPr/>
      <dgm:t>
        <a:bodyPr/>
        <a:lstStyle/>
        <a:p>
          <a:endParaRPr lang="zh-TW" altLang="en-US"/>
        </a:p>
      </dgm:t>
    </dgm:pt>
    <dgm:pt modelId="{4D053278-F421-4D71-9D21-781808BD1915}" type="sibTrans" cxnId="{0137C888-DD87-4B57-A95D-745BD0E0B0D8}">
      <dgm:prSet/>
      <dgm:spPr/>
      <dgm:t>
        <a:bodyPr/>
        <a:lstStyle/>
        <a:p>
          <a:endParaRPr lang="zh-TW" altLang="en-US"/>
        </a:p>
      </dgm:t>
    </dgm:pt>
    <dgm:pt modelId="{87EAF5BD-DD28-41C9-A36E-D3F16CA4D05D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85E1C90-20D7-434A-A57E-10BD847C5C2A}" type="parTrans" cxnId="{2DE24B38-44A7-4359-AB42-A5914A5A6D3E}">
      <dgm:prSet/>
      <dgm:spPr/>
      <dgm:t>
        <a:bodyPr/>
        <a:lstStyle/>
        <a:p>
          <a:endParaRPr lang="zh-TW" altLang="en-US"/>
        </a:p>
      </dgm:t>
    </dgm:pt>
    <dgm:pt modelId="{2E0D52A1-3143-4CB5-9C6C-DB2330349E45}" type="sibTrans" cxnId="{2DE24B38-44A7-4359-AB42-A5914A5A6D3E}">
      <dgm:prSet/>
      <dgm:spPr/>
      <dgm:t>
        <a:bodyPr/>
        <a:lstStyle/>
        <a:p>
          <a:endParaRPr lang="zh-TW" altLang="en-US"/>
        </a:p>
      </dgm:t>
    </dgm:pt>
    <dgm:pt modelId="{E1544EE5-5B15-4202-854A-FA0F35CB15C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45C9F36-6FD4-4369-9C68-E43E689C11F8}" type="parTrans" cxnId="{D847E51E-EF40-4B39-9C54-6FCBB56B5BE8}">
      <dgm:prSet/>
      <dgm:spPr/>
      <dgm:t>
        <a:bodyPr/>
        <a:lstStyle/>
        <a:p>
          <a:endParaRPr lang="zh-TW" altLang="en-US"/>
        </a:p>
      </dgm:t>
    </dgm:pt>
    <dgm:pt modelId="{EFCBEBBA-DE38-4515-9BC1-FFF8D003DC69}" type="sibTrans" cxnId="{D847E51E-EF40-4B39-9C54-6FCBB56B5BE8}">
      <dgm:prSet/>
      <dgm:spPr/>
      <dgm:t>
        <a:bodyPr/>
        <a:lstStyle/>
        <a:p>
          <a:endParaRPr lang="zh-TW" altLang="en-US"/>
        </a:p>
      </dgm:t>
    </dgm:pt>
    <dgm:pt modelId="{588274F4-CEB0-4B48-904B-76E494CA8D2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BD8E971-99BC-4145-B68D-C33D202ABFED}" type="parTrans" cxnId="{FBCAF757-C4DF-4B93-B460-E9212EE79485}">
      <dgm:prSet/>
      <dgm:spPr/>
      <dgm:t>
        <a:bodyPr/>
        <a:lstStyle/>
        <a:p>
          <a:endParaRPr lang="zh-TW" altLang="en-US"/>
        </a:p>
      </dgm:t>
    </dgm:pt>
    <dgm:pt modelId="{80B14705-A675-4971-9109-4256322CD3C6}" type="sibTrans" cxnId="{FBCAF757-C4DF-4B93-B460-E9212EE79485}">
      <dgm:prSet/>
      <dgm:spPr/>
      <dgm:t>
        <a:bodyPr/>
        <a:lstStyle/>
        <a:p>
          <a:endParaRPr lang="zh-TW" altLang="en-US"/>
        </a:p>
      </dgm:t>
    </dgm:pt>
    <dgm:pt modelId="{1F296371-BB10-4039-B5B9-8FB16711C7B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51D0236-0CEF-48B0-82F1-EB187279700B}" type="parTrans" cxnId="{528AF562-AD04-4077-9CEE-95EF7188DFFD}">
      <dgm:prSet/>
      <dgm:spPr/>
      <dgm:t>
        <a:bodyPr/>
        <a:lstStyle/>
        <a:p>
          <a:endParaRPr lang="zh-TW" altLang="en-US"/>
        </a:p>
      </dgm:t>
    </dgm:pt>
    <dgm:pt modelId="{DF762E53-BE09-48ED-A7BE-903CAB9CE619}" type="sibTrans" cxnId="{528AF562-AD04-4077-9CEE-95EF7188DFFD}">
      <dgm:prSet/>
      <dgm:spPr/>
      <dgm:t>
        <a:bodyPr/>
        <a:lstStyle/>
        <a:p>
          <a:endParaRPr lang="zh-TW" altLang="en-US"/>
        </a:p>
      </dgm:t>
    </dgm:pt>
    <dgm:pt modelId="{F7BC6CDD-03ED-43F4-98AF-26D1C13CD11E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F578936-54A4-4C6B-9877-72EAC442C905}" type="parTrans" cxnId="{C5DBA6E1-19C8-4465-B9C5-58AE3F3132D3}">
      <dgm:prSet/>
      <dgm:spPr/>
      <dgm:t>
        <a:bodyPr/>
        <a:lstStyle/>
        <a:p>
          <a:endParaRPr lang="zh-TW" altLang="en-US"/>
        </a:p>
      </dgm:t>
    </dgm:pt>
    <dgm:pt modelId="{88432EB3-E99C-4DA5-B635-CC0B028EB91B}" type="sibTrans" cxnId="{C5DBA6E1-19C8-4465-B9C5-58AE3F3132D3}">
      <dgm:prSet/>
      <dgm:spPr/>
      <dgm:t>
        <a:bodyPr/>
        <a:lstStyle/>
        <a:p>
          <a:endParaRPr lang="zh-TW" altLang="en-US"/>
        </a:p>
      </dgm:t>
    </dgm:pt>
    <dgm:pt modelId="{3E35962C-382C-4075-8E63-FD4EB07ADE3E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</dgm:pt>
    <dgm:pt modelId="{BD4993A1-DCC1-4908-B4F1-D9FA619C56F2}" type="parTrans" cxnId="{456C65AE-8906-43C3-A2BF-9BF0805A0C73}">
      <dgm:prSet/>
      <dgm:spPr/>
      <dgm:t>
        <a:bodyPr/>
        <a:lstStyle/>
        <a:p>
          <a:endParaRPr lang="zh-TW" altLang="en-US"/>
        </a:p>
      </dgm:t>
    </dgm:pt>
    <dgm:pt modelId="{4C348394-C4FF-485B-8A38-621B7A36C659}" type="sibTrans" cxnId="{456C65AE-8906-43C3-A2BF-9BF0805A0C73}">
      <dgm:prSet/>
      <dgm:spPr/>
      <dgm:t>
        <a:bodyPr/>
        <a:lstStyle/>
        <a:p>
          <a:endParaRPr lang="zh-TW" altLang="en-US"/>
        </a:p>
      </dgm:t>
    </dgm:pt>
    <dgm:pt modelId="{F82C611E-F8CD-4D8E-9037-F8612E9592D7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/>
        </a:p>
      </dgm:t>
    </dgm:pt>
    <dgm:pt modelId="{7D2EDD83-B19C-4C24-B274-AA9DA15B4DC1}" type="parTrans" cxnId="{33B97EA9-226A-4EA7-8F85-9139A806E5A1}">
      <dgm:prSet/>
      <dgm:spPr/>
      <dgm:t>
        <a:bodyPr/>
        <a:lstStyle/>
        <a:p>
          <a:endParaRPr lang="zh-TW" altLang="en-US"/>
        </a:p>
      </dgm:t>
    </dgm:pt>
    <dgm:pt modelId="{6ED994A8-00B7-4CD5-A2FE-D3B1D79522BA}" type="sibTrans" cxnId="{33B97EA9-226A-4EA7-8F85-9139A806E5A1}">
      <dgm:prSet/>
      <dgm:spPr/>
      <dgm:t>
        <a:bodyPr/>
        <a:lstStyle/>
        <a:p>
          <a:endParaRPr lang="zh-TW" altLang="en-US"/>
        </a:p>
      </dgm:t>
    </dgm:pt>
    <dgm:pt modelId="{3E7408E9-56E6-4EA2-9C53-3C03DB1A1841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/>
        </a:p>
      </dgm:t>
    </dgm:pt>
    <dgm:pt modelId="{BA008F05-BB94-4627-AB6B-1B6CDF17AB6D}" type="parTrans" cxnId="{EB967554-9F1A-4E83-8DA1-214744D417E7}">
      <dgm:prSet/>
      <dgm:spPr/>
      <dgm:t>
        <a:bodyPr/>
        <a:lstStyle/>
        <a:p>
          <a:endParaRPr lang="zh-TW" altLang="en-US"/>
        </a:p>
      </dgm:t>
    </dgm:pt>
    <dgm:pt modelId="{E0489D71-755C-4CD2-B2FF-910AA8B730B8}" type="sibTrans" cxnId="{EB967554-9F1A-4E83-8DA1-214744D417E7}">
      <dgm:prSet/>
      <dgm:spPr/>
      <dgm:t>
        <a:bodyPr/>
        <a:lstStyle/>
        <a:p>
          <a:endParaRPr lang="zh-TW" altLang="en-US"/>
        </a:p>
      </dgm:t>
    </dgm:pt>
    <dgm:pt modelId="{459A3779-4F5D-48C7-97D5-CF198F7A2960}" type="pres">
      <dgm:prSet presAssocID="{B0066352-1743-4664-B34C-45289C13728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2AC524-5FE7-4335-A6FE-77B49B12DB4E}" type="pres">
      <dgm:prSet presAssocID="{B0066352-1743-4664-B34C-45289C137284}" presName="cycle" presStyleCnt="0"/>
      <dgm:spPr/>
      <dgm:t>
        <a:bodyPr/>
        <a:lstStyle/>
        <a:p>
          <a:endParaRPr lang="zh-TW" altLang="en-US"/>
        </a:p>
      </dgm:t>
    </dgm:pt>
    <dgm:pt modelId="{5891E054-13CB-4F3A-80CD-D35A43F86634}" type="pres">
      <dgm:prSet presAssocID="{B0066352-1743-4664-B34C-45289C137284}" presName="centerShape" presStyleCnt="0"/>
      <dgm:spPr/>
      <dgm:t>
        <a:bodyPr/>
        <a:lstStyle/>
        <a:p>
          <a:endParaRPr lang="zh-TW" altLang="en-US"/>
        </a:p>
      </dgm:t>
    </dgm:pt>
    <dgm:pt modelId="{ED5665ED-B14B-419C-9115-70C15031D343}" type="pres">
      <dgm:prSet presAssocID="{B0066352-1743-4664-B34C-45289C137284}" presName="connSite" presStyleLbl="node1" presStyleIdx="0" presStyleCnt="6"/>
      <dgm:spPr/>
      <dgm:t>
        <a:bodyPr/>
        <a:lstStyle/>
        <a:p>
          <a:endParaRPr lang="zh-TW" altLang="en-US"/>
        </a:p>
      </dgm:t>
    </dgm:pt>
    <dgm:pt modelId="{31F96055-D838-44E9-BB90-49C136C14171}" type="pres">
      <dgm:prSet presAssocID="{B0066352-1743-4664-B34C-45289C137284}" presName="visible" presStyleLbl="node1" presStyleIdx="0" presStyleCnt="6" custLinFactNeighborX="-2133" custLinFactNeighborY="430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2B01CC3-CB37-4B92-A03E-CA127897A7C3}" type="pres">
      <dgm:prSet presAssocID="{BCAA5C05-A134-4B8F-ACA3-BD5B96AB65C9}" presName="Name25" presStyleLbl="parChTrans1D1" presStyleIdx="0" presStyleCnt="5"/>
      <dgm:spPr/>
      <dgm:t>
        <a:bodyPr/>
        <a:lstStyle/>
        <a:p>
          <a:endParaRPr lang="zh-TW" altLang="en-US"/>
        </a:p>
      </dgm:t>
    </dgm:pt>
    <dgm:pt modelId="{E4126EAF-03BB-4BF1-B931-77FE97BC4009}" type="pres">
      <dgm:prSet presAssocID="{109E1789-087B-4CE5-82F7-A86DFB6D36EB}" presName="node" presStyleCnt="0"/>
      <dgm:spPr/>
      <dgm:t>
        <a:bodyPr/>
        <a:lstStyle/>
        <a:p>
          <a:endParaRPr lang="zh-TW" altLang="en-US"/>
        </a:p>
      </dgm:t>
    </dgm:pt>
    <dgm:pt modelId="{B1B821D6-26B8-45CC-A088-3DC66862E082}" type="pres">
      <dgm:prSet presAssocID="{109E1789-087B-4CE5-82F7-A86DFB6D36EB}" presName="parentNode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0527F1-BA7F-4E87-9389-D68B961B56AE}" type="pres">
      <dgm:prSet presAssocID="{109E1789-087B-4CE5-82F7-A86DFB6D36EB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4BBBE6-5E1F-49CA-ADB5-468306456A59}" type="pres">
      <dgm:prSet presAssocID="{BF578936-54A4-4C6B-9877-72EAC442C905}" presName="Name25" presStyleLbl="parChTrans1D1" presStyleIdx="1" presStyleCnt="5"/>
      <dgm:spPr/>
      <dgm:t>
        <a:bodyPr/>
        <a:lstStyle/>
        <a:p>
          <a:endParaRPr lang="zh-TW" altLang="en-US"/>
        </a:p>
      </dgm:t>
    </dgm:pt>
    <dgm:pt modelId="{F736268D-3841-400C-B9A8-59D6FD21832E}" type="pres">
      <dgm:prSet presAssocID="{F7BC6CDD-03ED-43F4-98AF-26D1C13CD11E}" presName="node" presStyleCnt="0"/>
      <dgm:spPr/>
      <dgm:t>
        <a:bodyPr/>
        <a:lstStyle/>
        <a:p>
          <a:endParaRPr lang="zh-TW" altLang="en-US"/>
        </a:p>
      </dgm:t>
    </dgm:pt>
    <dgm:pt modelId="{474F8AC0-AFC4-4E54-AE09-535621DA4FAE}" type="pres">
      <dgm:prSet presAssocID="{F7BC6CDD-03ED-43F4-98AF-26D1C13CD11E}" presName="parentNode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B7C040-A09B-4EAD-96F8-B1F9F86F7594}" type="pres">
      <dgm:prSet presAssocID="{F7BC6CDD-03ED-43F4-98AF-26D1C13CD11E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18B24C-A407-4473-87CF-03305F1BA4F6}" type="pres">
      <dgm:prSet presAssocID="{BD4993A1-DCC1-4908-B4F1-D9FA619C56F2}" presName="Name25" presStyleLbl="parChTrans1D1" presStyleIdx="2" presStyleCnt="5"/>
      <dgm:spPr/>
    </dgm:pt>
    <dgm:pt modelId="{A399DF03-E8A7-4680-98A7-B924E442B777}" type="pres">
      <dgm:prSet presAssocID="{3E35962C-382C-4075-8E63-FD4EB07ADE3E}" presName="node" presStyleCnt="0"/>
      <dgm:spPr/>
    </dgm:pt>
    <dgm:pt modelId="{0F429309-5270-4D5F-B80D-2C2D9D54521F}" type="pres">
      <dgm:prSet presAssocID="{3E35962C-382C-4075-8E63-FD4EB07ADE3E}" presName="parentNode" presStyleLbl="node1" presStyleIdx="3" presStyleCnt="6">
        <dgm:presLayoutVars>
          <dgm:chMax val="1"/>
          <dgm:bulletEnabled val="1"/>
        </dgm:presLayoutVars>
      </dgm:prSet>
      <dgm:spPr/>
    </dgm:pt>
    <dgm:pt modelId="{19617646-7749-471A-9EBE-87BA31D7EDE8}" type="pres">
      <dgm:prSet presAssocID="{3E35962C-382C-4075-8E63-FD4EB07ADE3E}" presName="childNode" presStyleLbl="revTx" presStyleIdx="0" presStyleCnt="1">
        <dgm:presLayoutVars>
          <dgm:bulletEnabled val="1"/>
        </dgm:presLayoutVars>
      </dgm:prSet>
      <dgm:spPr/>
    </dgm:pt>
    <dgm:pt modelId="{6CE0FAB3-38D1-48EC-9E45-7EA6D07476BC}" type="pres">
      <dgm:prSet presAssocID="{BA008F05-BB94-4627-AB6B-1B6CDF17AB6D}" presName="Name25" presStyleLbl="parChTrans1D1" presStyleIdx="3" presStyleCnt="5"/>
      <dgm:spPr/>
    </dgm:pt>
    <dgm:pt modelId="{75AEA236-E741-45F3-B860-846C6D44B21E}" type="pres">
      <dgm:prSet presAssocID="{3E7408E9-56E6-4EA2-9C53-3C03DB1A1841}" presName="node" presStyleCnt="0"/>
      <dgm:spPr/>
    </dgm:pt>
    <dgm:pt modelId="{EA370DE8-CC47-433E-B10E-216E2EF99BC3}" type="pres">
      <dgm:prSet presAssocID="{3E7408E9-56E6-4EA2-9C53-3C03DB1A1841}" presName="parentNode" presStyleLbl="node1" presStyleIdx="4" presStyleCnt="6">
        <dgm:presLayoutVars>
          <dgm:chMax val="1"/>
          <dgm:bulletEnabled val="1"/>
        </dgm:presLayoutVars>
      </dgm:prSet>
      <dgm:spPr/>
    </dgm:pt>
    <dgm:pt modelId="{611213A7-2515-4A2C-9BDB-92E4D05AA9E9}" type="pres">
      <dgm:prSet presAssocID="{3E7408E9-56E6-4EA2-9C53-3C03DB1A1841}" presName="childNode" presStyleLbl="revTx" presStyleIdx="0" presStyleCnt="1">
        <dgm:presLayoutVars>
          <dgm:bulletEnabled val="1"/>
        </dgm:presLayoutVars>
      </dgm:prSet>
      <dgm:spPr/>
    </dgm:pt>
    <dgm:pt modelId="{14CE1AD9-0AEF-4BFB-8433-7FC324080E22}" type="pres">
      <dgm:prSet presAssocID="{7D2EDD83-B19C-4C24-B274-AA9DA15B4DC1}" presName="Name25" presStyleLbl="parChTrans1D1" presStyleIdx="4" presStyleCnt="5"/>
      <dgm:spPr/>
    </dgm:pt>
    <dgm:pt modelId="{F200BD73-28AE-415B-B0BB-DA0DC25F4444}" type="pres">
      <dgm:prSet presAssocID="{F82C611E-F8CD-4D8E-9037-F8612E9592D7}" presName="node" presStyleCnt="0"/>
      <dgm:spPr/>
    </dgm:pt>
    <dgm:pt modelId="{6F3A2EC6-A466-46CA-A194-BD3B996B0D7C}" type="pres">
      <dgm:prSet presAssocID="{F82C611E-F8CD-4D8E-9037-F8612E9592D7}" presName="parentNode" presStyleLbl="node1" presStyleIdx="5" presStyleCnt="6">
        <dgm:presLayoutVars>
          <dgm:chMax val="1"/>
          <dgm:bulletEnabled val="1"/>
        </dgm:presLayoutVars>
      </dgm:prSet>
      <dgm:spPr/>
    </dgm:pt>
    <dgm:pt modelId="{EA728B91-DC7D-43D3-9FCA-5CC702E4D178}" type="pres">
      <dgm:prSet presAssocID="{F82C611E-F8CD-4D8E-9037-F8612E9592D7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06F9090F-180F-41D2-B885-985E79ABAD8A}" type="presOf" srcId="{E1544EE5-5B15-4202-854A-FA0F35CB15CF}" destId="{7E0527F1-BA7F-4E87-9389-D68B961B56AE}" srcOrd="0" destOrd="1" presId="urn:microsoft.com/office/officeart/2005/8/layout/radial2"/>
    <dgm:cxn modelId="{1D8EE886-8230-48D3-885D-94A7A3C30B5A}" type="presOf" srcId="{BCAA5C05-A134-4B8F-ACA3-BD5B96AB65C9}" destId="{A2B01CC3-CB37-4B92-A03E-CA127897A7C3}" srcOrd="0" destOrd="0" presId="urn:microsoft.com/office/officeart/2005/8/layout/radial2"/>
    <dgm:cxn modelId="{168F8D7C-5258-4489-BACA-791617413E8F}" type="presOf" srcId="{3E7408E9-56E6-4EA2-9C53-3C03DB1A1841}" destId="{EA370DE8-CC47-433E-B10E-216E2EF99BC3}" srcOrd="0" destOrd="0" presId="urn:microsoft.com/office/officeart/2005/8/layout/radial2"/>
    <dgm:cxn modelId="{33B97EA9-226A-4EA7-8F85-9139A806E5A1}" srcId="{B0066352-1743-4664-B34C-45289C137284}" destId="{F82C611E-F8CD-4D8E-9037-F8612E9592D7}" srcOrd="4" destOrd="0" parTransId="{7D2EDD83-B19C-4C24-B274-AA9DA15B4DC1}" sibTransId="{6ED994A8-00B7-4CD5-A2FE-D3B1D79522BA}"/>
    <dgm:cxn modelId="{0137C888-DD87-4B57-A95D-745BD0E0B0D8}" srcId="{B0066352-1743-4664-B34C-45289C137284}" destId="{109E1789-087B-4CE5-82F7-A86DFB6D36EB}" srcOrd="0" destOrd="0" parTransId="{BCAA5C05-A134-4B8F-ACA3-BD5B96AB65C9}" sibTransId="{4D053278-F421-4D71-9D21-781808BD1915}"/>
    <dgm:cxn modelId="{5CB0A222-AB1B-4B77-B8A9-FA168C2EAC3D}" type="presOf" srcId="{BD4993A1-DCC1-4908-B4F1-D9FA619C56F2}" destId="{AD18B24C-A407-4473-87CF-03305F1BA4F6}" srcOrd="0" destOrd="0" presId="urn:microsoft.com/office/officeart/2005/8/layout/radial2"/>
    <dgm:cxn modelId="{2737D049-5B68-4424-B801-F2860CEC1106}" type="presOf" srcId="{109E1789-087B-4CE5-82F7-A86DFB6D36EB}" destId="{B1B821D6-26B8-45CC-A088-3DC66862E082}" srcOrd="0" destOrd="0" presId="urn:microsoft.com/office/officeart/2005/8/layout/radial2"/>
    <dgm:cxn modelId="{1973240C-C0EA-436A-BD04-FC1A9A4208AF}" type="presOf" srcId="{B0066352-1743-4664-B34C-45289C137284}" destId="{459A3779-4F5D-48C7-97D5-CF198F7A2960}" srcOrd="0" destOrd="0" presId="urn:microsoft.com/office/officeart/2005/8/layout/radial2"/>
    <dgm:cxn modelId="{BFB4A5C4-EA47-4530-BFDB-AC18FA359838}" type="presOf" srcId="{F7BC6CDD-03ED-43F4-98AF-26D1C13CD11E}" destId="{474F8AC0-AFC4-4E54-AE09-535621DA4FAE}" srcOrd="0" destOrd="0" presId="urn:microsoft.com/office/officeart/2005/8/layout/radial2"/>
    <dgm:cxn modelId="{EB967554-9F1A-4E83-8DA1-214744D417E7}" srcId="{B0066352-1743-4664-B34C-45289C137284}" destId="{3E7408E9-56E6-4EA2-9C53-3C03DB1A1841}" srcOrd="3" destOrd="0" parTransId="{BA008F05-BB94-4627-AB6B-1B6CDF17AB6D}" sibTransId="{E0489D71-755C-4CD2-B2FF-910AA8B730B8}"/>
    <dgm:cxn modelId="{FBCAF757-C4DF-4B93-B460-E9212EE79485}" srcId="{109E1789-087B-4CE5-82F7-A86DFB6D36EB}" destId="{588274F4-CEB0-4B48-904B-76E494CA8D20}" srcOrd="2" destOrd="0" parTransId="{ABD8E971-99BC-4145-B68D-C33D202ABFED}" sibTransId="{80B14705-A675-4971-9109-4256322CD3C6}"/>
    <dgm:cxn modelId="{D17C157A-39B0-444F-A9F7-80360F6A4227}" type="presOf" srcId="{BA008F05-BB94-4627-AB6B-1B6CDF17AB6D}" destId="{6CE0FAB3-38D1-48EC-9E45-7EA6D07476BC}" srcOrd="0" destOrd="0" presId="urn:microsoft.com/office/officeart/2005/8/layout/radial2"/>
    <dgm:cxn modelId="{A9811C01-1832-4777-ABE2-41255D299BA0}" type="presOf" srcId="{F82C611E-F8CD-4D8E-9037-F8612E9592D7}" destId="{6F3A2EC6-A466-46CA-A194-BD3B996B0D7C}" srcOrd="0" destOrd="0" presId="urn:microsoft.com/office/officeart/2005/8/layout/radial2"/>
    <dgm:cxn modelId="{2DE24B38-44A7-4359-AB42-A5914A5A6D3E}" srcId="{109E1789-087B-4CE5-82F7-A86DFB6D36EB}" destId="{87EAF5BD-DD28-41C9-A36E-D3F16CA4D05D}" srcOrd="0" destOrd="0" parTransId="{B85E1C90-20D7-434A-A57E-10BD847C5C2A}" sibTransId="{2E0D52A1-3143-4CB5-9C6C-DB2330349E45}"/>
    <dgm:cxn modelId="{456C65AE-8906-43C3-A2BF-9BF0805A0C73}" srcId="{B0066352-1743-4664-B34C-45289C137284}" destId="{3E35962C-382C-4075-8E63-FD4EB07ADE3E}" srcOrd="2" destOrd="0" parTransId="{BD4993A1-DCC1-4908-B4F1-D9FA619C56F2}" sibTransId="{4C348394-C4FF-485B-8A38-621B7A36C659}"/>
    <dgm:cxn modelId="{D69B5197-D271-426C-AFFB-417EA2ED720C}" type="presOf" srcId="{7D2EDD83-B19C-4C24-B274-AA9DA15B4DC1}" destId="{14CE1AD9-0AEF-4BFB-8433-7FC324080E22}" srcOrd="0" destOrd="0" presId="urn:microsoft.com/office/officeart/2005/8/layout/radial2"/>
    <dgm:cxn modelId="{D847E51E-EF40-4B39-9C54-6FCBB56B5BE8}" srcId="{109E1789-087B-4CE5-82F7-A86DFB6D36EB}" destId="{E1544EE5-5B15-4202-854A-FA0F35CB15CF}" srcOrd="1" destOrd="0" parTransId="{545C9F36-6FD4-4369-9C68-E43E689C11F8}" sibTransId="{EFCBEBBA-DE38-4515-9BC1-FFF8D003DC69}"/>
    <dgm:cxn modelId="{4E7CBAD3-E15B-4E59-B4EC-8CB9163D7845}" type="presOf" srcId="{BF578936-54A4-4C6B-9877-72EAC442C905}" destId="{C74BBBE6-5E1F-49CA-ADB5-468306456A59}" srcOrd="0" destOrd="0" presId="urn:microsoft.com/office/officeart/2005/8/layout/radial2"/>
    <dgm:cxn modelId="{528AF562-AD04-4077-9CEE-95EF7188DFFD}" srcId="{109E1789-087B-4CE5-82F7-A86DFB6D36EB}" destId="{1F296371-BB10-4039-B5B9-8FB16711C7B8}" srcOrd="3" destOrd="0" parTransId="{551D0236-0CEF-48B0-82F1-EB187279700B}" sibTransId="{DF762E53-BE09-48ED-A7BE-903CAB9CE619}"/>
    <dgm:cxn modelId="{492DA5E2-F273-4A9D-AAD7-467E5DBFA6A6}" type="presOf" srcId="{588274F4-CEB0-4B48-904B-76E494CA8D20}" destId="{7E0527F1-BA7F-4E87-9389-D68B961B56AE}" srcOrd="0" destOrd="2" presId="urn:microsoft.com/office/officeart/2005/8/layout/radial2"/>
    <dgm:cxn modelId="{73914E23-BA4C-4857-8A5D-9495EA27914E}" type="presOf" srcId="{3E35962C-382C-4075-8E63-FD4EB07ADE3E}" destId="{0F429309-5270-4D5F-B80D-2C2D9D54521F}" srcOrd="0" destOrd="0" presId="urn:microsoft.com/office/officeart/2005/8/layout/radial2"/>
    <dgm:cxn modelId="{006F09BF-5F2C-4B4E-A90D-59B25DA5E254}" type="presOf" srcId="{87EAF5BD-DD28-41C9-A36E-D3F16CA4D05D}" destId="{7E0527F1-BA7F-4E87-9389-D68B961B56AE}" srcOrd="0" destOrd="0" presId="urn:microsoft.com/office/officeart/2005/8/layout/radial2"/>
    <dgm:cxn modelId="{C5DBA6E1-19C8-4465-B9C5-58AE3F3132D3}" srcId="{B0066352-1743-4664-B34C-45289C137284}" destId="{F7BC6CDD-03ED-43F4-98AF-26D1C13CD11E}" srcOrd="1" destOrd="0" parTransId="{BF578936-54A4-4C6B-9877-72EAC442C905}" sibTransId="{88432EB3-E99C-4DA5-B635-CC0B028EB91B}"/>
    <dgm:cxn modelId="{31167052-27C1-4850-BBC7-EF79BF97E11A}" type="presOf" srcId="{1F296371-BB10-4039-B5B9-8FB16711C7B8}" destId="{7E0527F1-BA7F-4E87-9389-D68B961B56AE}" srcOrd="0" destOrd="3" presId="urn:microsoft.com/office/officeart/2005/8/layout/radial2"/>
    <dgm:cxn modelId="{C679FA65-B06D-4793-B504-C341A4F74EFC}" type="presParOf" srcId="{459A3779-4F5D-48C7-97D5-CF198F7A2960}" destId="{532AC524-5FE7-4335-A6FE-77B49B12DB4E}" srcOrd="0" destOrd="0" presId="urn:microsoft.com/office/officeart/2005/8/layout/radial2"/>
    <dgm:cxn modelId="{02975E13-DD89-4627-9504-75D283C05819}" type="presParOf" srcId="{532AC524-5FE7-4335-A6FE-77B49B12DB4E}" destId="{5891E054-13CB-4F3A-80CD-D35A43F86634}" srcOrd="0" destOrd="0" presId="urn:microsoft.com/office/officeart/2005/8/layout/radial2"/>
    <dgm:cxn modelId="{88B683E2-99C0-4B78-AC14-820D97B3BABC}" type="presParOf" srcId="{5891E054-13CB-4F3A-80CD-D35A43F86634}" destId="{ED5665ED-B14B-419C-9115-70C15031D343}" srcOrd="0" destOrd="0" presId="urn:microsoft.com/office/officeart/2005/8/layout/radial2"/>
    <dgm:cxn modelId="{119414D5-F4A1-4C46-B292-F03290F2351A}" type="presParOf" srcId="{5891E054-13CB-4F3A-80CD-D35A43F86634}" destId="{31F96055-D838-44E9-BB90-49C136C14171}" srcOrd="1" destOrd="0" presId="urn:microsoft.com/office/officeart/2005/8/layout/radial2"/>
    <dgm:cxn modelId="{CE8B7F3F-B470-4FBC-8455-318965C6C8DA}" type="presParOf" srcId="{532AC524-5FE7-4335-A6FE-77B49B12DB4E}" destId="{A2B01CC3-CB37-4B92-A03E-CA127897A7C3}" srcOrd="1" destOrd="0" presId="urn:microsoft.com/office/officeart/2005/8/layout/radial2"/>
    <dgm:cxn modelId="{96C2214E-9BFB-4F4B-A955-7BF6C6B5D06D}" type="presParOf" srcId="{532AC524-5FE7-4335-A6FE-77B49B12DB4E}" destId="{E4126EAF-03BB-4BF1-B931-77FE97BC4009}" srcOrd="2" destOrd="0" presId="urn:microsoft.com/office/officeart/2005/8/layout/radial2"/>
    <dgm:cxn modelId="{F92D931C-263B-40E2-A806-F6ABA0B573F1}" type="presParOf" srcId="{E4126EAF-03BB-4BF1-B931-77FE97BC4009}" destId="{B1B821D6-26B8-45CC-A088-3DC66862E082}" srcOrd="0" destOrd="0" presId="urn:microsoft.com/office/officeart/2005/8/layout/radial2"/>
    <dgm:cxn modelId="{ABE66FBF-7042-4A3E-9931-46AD0B0F0D62}" type="presParOf" srcId="{E4126EAF-03BB-4BF1-B931-77FE97BC4009}" destId="{7E0527F1-BA7F-4E87-9389-D68B961B56AE}" srcOrd="1" destOrd="0" presId="urn:microsoft.com/office/officeart/2005/8/layout/radial2"/>
    <dgm:cxn modelId="{15805131-56FD-459B-9DC9-05AA50559886}" type="presParOf" srcId="{532AC524-5FE7-4335-A6FE-77B49B12DB4E}" destId="{C74BBBE6-5E1F-49CA-ADB5-468306456A59}" srcOrd="3" destOrd="0" presId="urn:microsoft.com/office/officeart/2005/8/layout/radial2"/>
    <dgm:cxn modelId="{7915BF26-C4A2-40B6-B296-ED0870781E2D}" type="presParOf" srcId="{532AC524-5FE7-4335-A6FE-77B49B12DB4E}" destId="{F736268D-3841-400C-B9A8-59D6FD21832E}" srcOrd="4" destOrd="0" presId="urn:microsoft.com/office/officeart/2005/8/layout/radial2"/>
    <dgm:cxn modelId="{825A0770-6783-4A35-9898-B3304605FDCA}" type="presParOf" srcId="{F736268D-3841-400C-B9A8-59D6FD21832E}" destId="{474F8AC0-AFC4-4E54-AE09-535621DA4FAE}" srcOrd="0" destOrd="0" presId="urn:microsoft.com/office/officeart/2005/8/layout/radial2"/>
    <dgm:cxn modelId="{4E6F8986-232B-4778-B898-7C1778F8EBE2}" type="presParOf" srcId="{F736268D-3841-400C-B9A8-59D6FD21832E}" destId="{C1B7C040-A09B-4EAD-96F8-B1F9F86F7594}" srcOrd="1" destOrd="0" presId="urn:microsoft.com/office/officeart/2005/8/layout/radial2"/>
    <dgm:cxn modelId="{AD7FEF39-9218-4A26-99CA-173D91D315B6}" type="presParOf" srcId="{532AC524-5FE7-4335-A6FE-77B49B12DB4E}" destId="{AD18B24C-A407-4473-87CF-03305F1BA4F6}" srcOrd="5" destOrd="0" presId="urn:microsoft.com/office/officeart/2005/8/layout/radial2"/>
    <dgm:cxn modelId="{93ADAAB1-76D5-408E-BD1A-224D85FC5822}" type="presParOf" srcId="{532AC524-5FE7-4335-A6FE-77B49B12DB4E}" destId="{A399DF03-E8A7-4680-98A7-B924E442B777}" srcOrd="6" destOrd="0" presId="urn:microsoft.com/office/officeart/2005/8/layout/radial2"/>
    <dgm:cxn modelId="{7526A932-A1DD-43E3-AB44-FABB392EC086}" type="presParOf" srcId="{A399DF03-E8A7-4680-98A7-B924E442B777}" destId="{0F429309-5270-4D5F-B80D-2C2D9D54521F}" srcOrd="0" destOrd="0" presId="urn:microsoft.com/office/officeart/2005/8/layout/radial2"/>
    <dgm:cxn modelId="{AC78C774-34D9-4A47-B4A4-10BA19BCDA69}" type="presParOf" srcId="{A399DF03-E8A7-4680-98A7-B924E442B777}" destId="{19617646-7749-471A-9EBE-87BA31D7EDE8}" srcOrd="1" destOrd="0" presId="urn:microsoft.com/office/officeart/2005/8/layout/radial2"/>
    <dgm:cxn modelId="{F81BC891-D7A0-41FB-98DB-7B45802CA8D6}" type="presParOf" srcId="{532AC524-5FE7-4335-A6FE-77B49B12DB4E}" destId="{6CE0FAB3-38D1-48EC-9E45-7EA6D07476BC}" srcOrd="7" destOrd="0" presId="urn:microsoft.com/office/officeart/2005/8/layout/radial2"/>
    <dgm:cxn modelId="{0B7AFDF1-DC09-468B-8F26-964FDF2E63FE}" type="presParOf" srcId="{532AC524-5FE7-4335-A6FE-77B49B12DB4E}" destId="{75AEA236-E741-45F3-B860-846C6D44B21E}" srcOrd="8" destOrd="0" presId="urn:microsoft.com/office/officeart/2005/8/layout/radial2"/>
    <dgm:cxn modelId="{17767E05-2090-4F64-AFA8-D59BE7D79026}" type="presParOf" srcId="{75AEA236-E741-45F3-B860-846C6D44B21E}" destId="{EA370DE8-CC47-433E-B10E-216E2EF99BC3}" srcOrd="0" destOrd="0" presId="urn:microsoft.com/office/officeart/2005/8/layout/radial2"/>
    <dgm:cxn modelId="{66522140-E08A-4951-ABAF-98D290397699}" type="presParOf" srcId="{75AEA236-E741-45F3-B860-846C6D44B21E}" destId="{611213A7-2515-4A2C-9BDB-92E4D05AA9E9}" srcOrd="1" destOrd="0" presId="urn:microsoft.com/office/officeart/2005/8/layout/radial2"/>
    <dgm:cxn modelId="{DFDB7179-E183-4A74-BF33-F27103D4EBA9}" type="presParOf" srcId="{532AC524-5FE7-4335-A6FE-77B49B12DB4E}" destId="{14CE1AD9-0AEF-4BFB-8433-7FC324080E22}" srcOrd="9" destOrd="0" presId="urn:microsoft.com/office/officeart/2005/8/layout/radial2"/>
    <dgm:cxn modelId="{E62C3E14-1B53-4D63-9ECE-6155C9E68F8B}" type="presParOf" srcId="{532AC524-5FE7-4335-A6FE-77B49B12DB4E}" destId="{F200BD73-28AE-415B-B0BB-DA0DC25F4444}" srcOrd="10" destOrd="0" presId="urn:microsoft.com/office/officeart/2005/8/layout/radial2"/>
    <dgm:cxn modelId="{9F168C04-104C-4552-9465-08A98C788DDA}" type="presParOf" srcId="{F200BD73-28AE-415B-B0BB-DA0DC25F4444}" destId="{6F3A2EC6-A466-46CA-A194-BD3B996B0D7C}" srcOrd="0" destOrd="0" presId="urn:microsoft.com/office/officeart/2005/8/layout/radial2"/>
    <dgm:cxn modelId="{FE354467-F675-419E-A32C-09DED0CB33DB}" type="presParOf" srcId="{F200BD73-28AE-415B-B0BB-DA0DC25F4444}" destId="{EA728B91-DC7D-43D3-9FCA-5CC702E4D17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7F96BA-29AB-49E5-B98B-DF8AFEA530BC}">
      <dsp:nvSpPr>
        <dsp:cNvPr id="0" name=""/>
        <dsp:cNvSpPr/>
      </dsp:nvSpPr>
      <dsp:spPr>
        <a:xfrm>
          <a:off x="0" y="12839"/>
          <a:ext cx="6400800" cy="1726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/>
            <a:t>打擊新冠病毒，守護健康你我有責</a:t>
          </a:r>
          <a:endParaRPr lang="zh-TW" sz="4100" kern="1200" dirty="0"/>
        </a:p>
      </dsp:txBody>
      <dsp:txXfrm>
        <a:off x="84301" y="97140"/>
        <a:ext cx="6232198" cy="15583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F90FF-8EB3-4D80-AFFA-93201E1B5CB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C0B73D66-412F-4CF8-88D8-B749D082B6F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651418-F35E-45BF-B2D3-2F7A37B1DAA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846D77A-A0AD-4009-8743-6F075357D6F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A349D5-CD90-457A-ACBC-D751DAD8C53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6330CF1-18AD-4996-BA2E-F124988EF78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4D178-E23E-4914-94C6-68632CC813D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72636D25-E4C5-46F3-AC22-E500CB187B7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138BB7-430A-4C7E-B5D1-CE90AF44CCC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537C6-2BC9-4F49-BED4-23F05EE2FEA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20E6ECA-FB26-44FE-9DF2-1A5C96C4AC2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C1A50CFD-485B-47E6-A2D7-2274083EE43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BDB7C233-1788-4E78-BD18-5693397FDD5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1F03F1A-A3EF-4888-A859-10E4DB65BB30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B868DE64-91BD-4A8E-82D5-158952657E3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E1AD9-0AEF-4BFB-8433-7FC324080E22}">
      <dsp:nvSpPr>
        <dsp:cNvPr id="0" name=""/>
        <dsp:cNvSpPr/>
      </dsp:nvSpPr>
      <dsp:spPr>
        <a:xfrm rot="3370570">
          <a:off x="2617726" y="3250558"/>
          <a:ext cx="1326272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326272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E0FAB3-38D1-48EC-9E45-7EA6D07476BC}">
      <dsp:nvSpPr>
        <dsp:cNvPr id="0" name=""/>
        <dsp:cNvSpPr/>
      </dsp:nvSpPr>
      <dsp:spPr>
        <a:xfrm rot="1739606">
          <a:off x="2985885" y="2787131"/>
          <a:ext cx="1190164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190164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18B24C-A407-4473-87CF-03305F1BA4F6}">
      <dsp:nvSpPr>
        <dsp:cNvPr id="0" name=""/>
        <dsp:cNvSpPr/>
      </dsp:nvSpPr>
      <dsp:spPr>
        <a:xfrm>
          <a:off x="3060464" y="2248897"/>
          <a:ext cx="1194273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194273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BBBE6-5E1F-49CA-ADB5-468306456A59}">
      <dsp:nvSpPr>
        <dsp:cNvPr id="0" name=""/>
        <dsp:cNvSpPr/>
      </dsp:nvSpPr>
      <dsp:spPr>
        <a:xfrm rot="19860394">
          <a:off x="2985885" y="1710662"/>
          <a:ext cx="1190164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190164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B01CC3-CB37-4B92-A03E-CA127897A7C3}">
      <dsp:nvSpPr>
        <dsp:cNvPr id="0" name=""/>
        <dsp:cNvSpPr/>
      </dsp:nvSpPr>
      <dsp:spPr>
        <a:xfrm rot="18229430">
          <a:off x="2617726" y="1247235"/>
          <a:ext cx="1326272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326272" y="1408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96055-D838-44E9-BB90-49C136C14171}">
      <dsp:nvSpPr>
        <dsp:cNvPr id="0" name=""/>
        <dsp:cNvSpPr/>
      </dsp:nvSpPr>
      <dsp:spPr>
        <a:xfrm>
          <a:off x="1938291" y="1674444"/>
          <a:ext cx="1287884" cy="128788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B821D6-26B8-45CC-A088-3DC66862E082}">
      <dsp:nvSpPr>
        <dsp:cNvPr id="0" name=""/>
        <dsp:cNvSpPr/>
      </dsp:nvSpPr>
      <dsp:spPr>
        <a:xfrm>
          <a:off x="3478693" y="3078"/>
          <a:ext cx="772730" cy="77273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dirty="0" smtClean="0"/>
            <a:t>衛福部疾管署</a:t>
          </a:r>
          <a:endParaRPr lang="zh-TW" sz="1000" kern="1200" dirty="0"/>
        </a:p>
      </dsp:txBody>
      <dsp:txXfrm>
        <a:off x="3591857" y="116242"/>
        <a:ext cx="546402" cy="546402"/>
      </dsp:txXfrm>
    </dsp:sp>
    <dsp:sp modelId="{7E0527F1-BA7F-4E87-9389-D68B961B56AE}">
      <dsp:nvSpPr>
        <dsp:cNvPr id="0" name=""/>
        <dsp:cNvSpPr/>
      </dsp:nvSpPr>
      <dsp:spPr>
        <a:xfrm>
          <a:off x="4328696" y="3078"/>
          <a:ext cx="1159095" cy="772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900" kern="1200" dirty="0" smtClean="0"/>
            <a:t>掌握最新疫情</a:t>
          </a:r>
          <a:endParaRPr lang="zh-TW" sz="9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900" kern="1200" dirty="0" smtClean="0"/>
            <a:t>了解防疫議題</a:t>
          </a:r>
          <a:endParaRPr lang="zh-TW" sz="9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900" kern="1200" dirty="0" smtClean="0"/>
            <a:t>防疫小測驗</a:t>
          </a:r>
          <a:endParaRPr lang="zh-TW" sz="9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900" kern="1200" dirty="0" smtClean="0"/>
            <a:t>你的防疫觀念正確嗎？</a:t>
          </a:r>
          <a:endParaRPr lang="zh-TW" sz="900" kern="1200" dirty="0"/>
        </a:p>
      </dsp:txBody>
      <dsp:txXfrm>
        <a:off x="4328696" y="3078"/>
        <a:ext cx="1159095" cy="772730"/>
      </dsp:txXfrm>
    </dsp:sp>
    <dsp:sp modelId="{474F8AC0-AFC4-4E54-AE09-535621DA4FAE}">
      <dsp:nvSpPr>
        <dsp:cNvPr id="0" name=""/>
        <dsp:cNvSpPr/>
      </dsp:nvSpPr>
      <dsp:spPr>
        <a:xfrm>
          <a:off x="4053050" y="862664"/>
          <a:ext cx="772730" cy="77273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smtClean="0"/>
            <a:t>擊敗新冠病毒，健康久久！</a:t>
          </a:r>
          <a:endParaRPr lang="zh-TW" sz="1000" kern="1200"/>
        </a:p>
      </dsp:txBody>
      <dsp:txXfrm>
        <a:off x="4166214" y="975828"/>
        <a:ext cx="546402" cy="546402"/>
      </dsp:txXfrm>
    </dsp:sp>
    <dsp:sp modelId="{0F429309-5270-4D5F-B80D-2C2D9D54521F}">
      <dsp:nvSpPr>
        <dsp:cNvPr id="0" name=""/>
        <dsp:cNvSpPr/>
      </dsp:nvSpPr>
      <dsp:spPr>
        <a:xfrm>
          <a:off x="4254738" y="1876616"/>
          <a:ext cx="772730" cy="77273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000" kern="1200" smtClean="0"/>
            <a:t>防疫影片</a:t>
          </a:r>
          <a:endParaRPr lang="zh-TW" altLang="en-US" sz="1000" kern="1200"/>
        </a:p>
      </dsp:txBody>
      <dsp:txXfrm>
        <a:off x="4367902" y="1989780"/>
        <a:ext cx="546402" cy="546402"/>
      </dsp:txXfrm>
    </dsp:sp>
    <dsp:sp modelId="{EA370DE8-CC47-433E-B10E-216E2EF99BC3}">
      <dsp:nvSpPr>
        <dsp:cNvPr id="0" name=""/>
        <dsp:cNvSpPr/>
      </dsp:nvSpPr>
      <dsp:spPr>
        <a:xfrm>
          <a:off x="4053050" y="2890567"/>
          <a:ext cx="772730" cy="77273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000" kern="1200" smtClean="0"/>
            <a:t>照顧自己，愛護家人！</a:t>
          </a:r>
          <a:endParaRPr lang="zh-TW" altLang="en-US" sz="1000" kern="1200"/>
        </a:p>
      </dsp:txBody>
      <dsp:txXfrm>
        <a:off x="4166214" y="3003731"/>
        <a:ext cx="546402" cy="546402"/>
      </dsp:txXfrm>
    </dsp:sp>
    <dsp:sp modelId="{6F3A2EC6-A466-46CA-A194-BD3B996B0D7C}">
      <dsp:nvSpPr>
        <dsp:cNvPr id="0" name=""/>
        <dsp:cNvSpPr/>
      </dsp:nvSpPr>
      <dsp:spPr>
        <a:xfrm>
          <a:off x="3478693" y="3750154"/>
          <a:ext cx="772730" cy="77273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000" kern="1200" smtClean="0"/>
            <a:t>觀賞防疫影片</a:t>
          </a:r>
          <a:endParaRPr lang="zh-TW" altLang="en-US" sz="1000" kern="1200"/>
        </a:p>
      </dsp:txBody>
      <dsp:txXfrm>
        <a:off x="3591857" y="3863318"/>
        <a:ext cx="546402" cy="546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31170">
              <a:srgbClr val="FFC000"/>
            </a:gs>
            <a:gs pos="57000">
              <a:srgbClr val="FFFF00"/>
            </a:gs>
            <a:gs pos="80000">
              <a:srgbClr val="00B0F0"/>
            </a:gs>
            <a:gs pos="100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170">
              <a:srgbClr val="FFC000"/>
            </a:gs>
            <a:gs pos="57000">
              <a:srgbClr val="FFFF00"/>
            </a:gs>
            <a:gs pos="80000">
              <a:srgbClr val="00B0F0"/>
            </a:gs>
            <a:gs pos="100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50860048"/>
              </p:ext>
            </p:extLst>
          </p:nvPr>
        </p:nvGraphicFramePr>
        <p:xfrm>
          <a:off x="1371600" y="1460376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861048"/>
            <a:ext cx="3744416" cy="201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7609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48974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8768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2022-11-15T07:11:28Z</dcterms:modified>
</cp:coreProperties>
</file>