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0" r:id="rId1"/>
  </p:sldMasterIdLst>
  <p:sldIdLst>
    <p:sldId id="257" r:id="rId2"/>
    <p:sldId id="272" r:id="rId3"/>
    <p:sldId id="273" r:id="rId4"/>
    <p:sldId id="274" r:id="rId5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947" autoAdjust="0"/>
    <p:restoredTop sz="94779" autoAdjust="0"/>
  </p:normalViewPr>
  <p:slideViewPr>
    <p:cSldViewPr>
      <p:cViewPr varScale="1">
        <p:scale>
          <a:sx n="69" d="100"/>
          <a:sy n="69" d="100"/>
        </p:scale>
        <p:origin x="1278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_rels/data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ata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a5JzhVwmCKA" TargetMode="External"/><Relationship Id="rId2" Type="http://schemas.openxmlformats.org/officeDocument/2006/relationships/hyperlink" Target="https://health99.hpa.gov.tw/onlineQuiz/epidemicPrevention" TargetMode="External"/><Relationship Id="rId1" Type="http://schemas.openxmlformats.org/officeDocument/2006/relationships/hyperlink" Target="https://www.cdc.gov.tw/" TargetMode="External"/><Relationship Id="rId4" Type="http://schemas.openxmlformats.org/officeDocument/2006/relationships/image" Target="../media/image8.pn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_rels/drawing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rawing3.xml.rels><?xml version="1.0" encoding="UTF-8" standalone="yes"?>
<Relationships xmlns="http://schemas.openxmlformats.org/package/2006/relationships"><Relationship Id="rId3" Type="http://schemas.openxmlformats.org/officeDocument/2006/relationships/hyperlink" Target="https://health99.hpa.gov.tw/onlineQuiz/epidemicPrevention" TargetMode="External"/><Relationship Id="rId2" Type="http://schemas.openxmlformats.org/officeDocument/2006/relationships/hyperlink" Target="https://www.cdc.gov.tw/" TargetMode="External"/><Relationship Id="rId1" Type="http://schemas.openxmlformats.org/officeDocument/2006/relationships/image" Target="../media/image8.png"/><Relationship Id="rId4" Type="http://schemas.openxmlformats.org/officeDocument/2006/relationships/hyperlink" Target="https://www.youtube.com/watch?v=a5JzhVwmCKA" TargetMode="Externa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AA50F91-4E9C-4CD9-9A91-6D9228B5923E}" type="doc">
      <dgm:prSet loTypeId="urn:microsoft.com/office/officeart/2005/8/layout/hList7" loCatId="list" qsTypeId="urn:microsoft.com/office/officeart/2005/8/quickstyle/3d6" qsCatId="3D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67648979-30E0-47BD-9467-0DDFCF566A9F}">
      <dgm:prSet/>
      <dgm:spPr/>
      <dgm:t>
        <a:bodyPr/>
        <a:lstStyle/>
        <a:p>
          <a:pPr rtl="0"/>
          <a:r>
            <a:rPr lang="zh-TW" dirty="0" smtClean="0"/>
            <a:t>雙手肥皂清潔，搓洗</a:t>
          </a:r>
          <a:r>
            <a:rPr lang="en-US" dirty="0" smtClean="0"/>
            <a:t>40~60</a:t>
          </a:r>
          <a:r>
            <a:rPr lang="zh-TW" dirty="0" smtClean="0"/>
            <a:t>秒</a:t>
          </a:r>
          <a:endParaRPr lang="zh-TW" dirty="0"/>
        </a:p>
      </dgm:t>
    </dgm:pt>
    <dgm:pt modelId="{6172C833-B34F-484B-AF72-5803D0D0E103}" type="parTrans" cxnId="{3251CAA1-290C-4E22-8902-14B46A91B2EA}">
      <dgm:prSet/>
      <dgm:spPr/>
      <dgm:t>
        <a:bodyPr/>
        <a:lstStyle/>
        <a:p>
          <a:endParaRPr lang="zh-TW" altLang="en-US"/>
        </a:p>
      </dgm:t>
    </dgm:pt>
    <dgm:pt modelId="{432D653A-5149-41D0-A626-BD5868D491A5}" type="sibTrans" cxnId="{3251CAA1-290C-4E22-8902-14B46A91B2EA}">
      <dgm:prSet/>
      <dgm:spPr/>
      <dgm:t>
        <a:bodyPr/>
        <a:lstStyle/>
        <a:p>
          <a:endParaRPr lang="zh-TW" altLang="en-US"/>
        </a:p>
      </dgm:t>
    </dgm:pt>
    <dgm:pt modelId="{75C46A8E-75F4-498A-94A0-A0B36F860920}">
      <dgm:prSet/>
      <dgm:spPr/>
      <dgm:t>
        <a:bodyPr/>
        <a:lstStyle/>
        <a:p>
          <a:pPr rtl="0"/>
          <a:r>
            <a:rPr lang="zh-TW" dirty="0" smtClean="0"/>
            <a:t>口罩要遮住口鼻、蓋住下巴  </a:t>
          </a:r>
          <a:endParaRPr lang="zh-TW" dirty="0"/>
        </a:p>
      </dgm:t>
    </dgm:pt>
    <dgm:pt modelId="{19719D54-ADD6-4EC9-81E2-C768A409A2B8}" type="parTrans" cxnId="{3D97DEB5-F17E-42F4-AD09-27BB27DB247C}">
      <dgm:prSet/>
      <dgm:spPr/>
      <dgm:t>
        <a:bodyPr/>
        <a:lstStyle/>
        <a:p>
          <a:endParaRPr lang="zh-TW" altLang="en-US"/>
        </a:p>
      </dgm:t>
    </dgm:pt>
    <dgm:pt modelId="{84601AC5-36D7-4EBC-B14B-4F5719ADA0B7}" type="sibTrans" cxnId="{3D97DEB5-F17E-42F4-AD09-27BB27DB247C}">
      <dgm:prSet/>
      <dgm:spPr/>
      <dgm:t>
        <a:bodyPr/>
        <a:lstStyle/>
        <a:p>
          <a:endParaRPr lang="zh-TW" altLang="en-US"/>
        </a:p>
      </dgm:t>
    </dgm:pt>
    <dgm:pt modelId="{3FED3F03-D8D3-4DA8-ABFB-D0AD9CF6330C}">
      <dgm:prSet/>
      <dgm:spPr/>
      <dgm:t>
        <a:bodyPr/>
        <a:lstStyle/>
        <a:p>
          <a:pPr rtl="0"/>
          <a:r>
            <a:rPr lang="zh-TW" dirty="0" smtClean="0"/>
            <a:t>噴</a:t>
          </a:r>
          <a:r>
            <a:rPr lang="en-US" dirty="0" smtClean="0"/>
            <a:t>75%</a:t>
          </a:r>
          <a:r>
            <a:rPr lang="zh-TW" dirty="0" smtClean="0"/>
            <a:t>酒精搓洗雙手</a:t>
          </a:r>
          <a:r>
            <a:rPr lang="en-US" dirty="0" smtClean="0"/>
            <a:t>20-30</a:t>
          </a:r>
          <a:r>
            <a:rPr lang="zh-TW" dirty="0" smtClean="0"/>
            <a:t>秒</a:t>
          </a:r>
          <a:endParaRPr lang="zh-TW" dirty="0"/>
        </a:p>
      </dgm:t>
    </dgm:pt>
    <dgm:pt modelId="{80BB67E7-9527-4796-A845-F96C75DB2D49}" type="parTrans" cxnId="{06D0BB7F-07A7-44D8-8747-DE98DE7A5BF9}">
      <dgm:prSet/>
      <dgm:spPr/>
      <dgm:t>
        <a:bodyPr/>
        <a:lstStyle/>
        <a:p>
          <a:endParaRPr lang="zh-TW" altLang="en-US"/>
        </a:p>
      </dgm:t>
    </dgm:pt>
    <dgm:pt modelId="{F2A01C6D-0872-4888-952D-BD570871FEA2}" type="sibTrans" cxnId="{06D0BB7F-07A7-44D8-8747-DE98DE7A5BF9}">
      <dgm:prSet/>
      <dgm:spPr/>
      <dgm:t>
        <a:bodyPr/>
        <a:lstStyle/>
        <a:p>
          <a:endParaRPr lang="zh-TW" altLang="en-US"/>
        </a:p>
      </dgm:t>
    </dgm:pt>
    <dgm:pt modelId="{3069BDB5-D423-4D54-9E7C-541BB16E9833}">
      <dgm:prSet/>
      <dgm:spPr/>
      <dgm:t>
        <a:bodyPr/>
        <a:lstStyle/>
        <a:p>
          <a:pPr rtl="0"/>
          <a:r>
            <a:rPr lang="zh-TW" dirty="0" smtClean="0"/>
            <a:t>有發燒、呼吸道症狀速就醫</a:t>
          </a:r>
          <a:endParaRPr lang="zh-TW" dirty="0"/>
        </a:p>
      </dgm:t>
    </dgm:pt>
    <dgm:pt modelId="{A9CCAF2C-671F-4003-8237-22A2B228827D}" type="parTrans" cxnId="{F0B8534C-F69A-407D-B2AC-CEEA3845EFDE}">
      <dgm:prSet/>
      <dgm:spPr/>
      <dgm:t>
        <a:bodyPr/>
        <a:lstStyle/>
        <a:p>
          <a:endParaRPr lang="zh-TW" altLang="en-US"/>
        </a:p>
      </dgm:t>
    </dgm:pt>
    <dgm:pt modelId="{2E374735-AE69-46A4-A8AC-9B6A16AD7FBA}" type="sibTrans" cxnId="{F0B8534C-F69A-407D-B2AC-CEEA3845EFDE}">
      <dgm:prSet/>
      <dgm:spPr/>
      <dgm:t>
        <a:bodyPr/>
        <a:lstStyle/>
        <a:p>
          <a:endParaRPr lang="zh-TW" altLang="en-US"/>
        </a:p>
      </dgm:t>
    </dgm:pt>
    <dgm:pt modelId="{7D783866-BFF2-4992-AEC6-A56E1ED00F6E}" type="pres">
      <dgm:prSet presAssocID="{6AA50F91-4E9C-4CD9-9A91-6D9228B5923E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5F0C0BB1-789A-432A-9AE9-2C823931A26D}" type="pres">
      <dgm:prSet presAssocID="{6AA50F91-4E9C-4CD9-9A91-6D9228B5923E}" presName="fgShape" presStyleLbl="fgShp" presStyleIdx="0" presStyleCnt="1"/>
      <dgm:spPr/>
    </dgm:pt>
    <dgm:pt modelId="{097AEC86-91DC-4772-9A20-05B695448460}" type="pres">
      <dgm:prSet presAssocID="{6AA50F91-4E9C-4CD9-9A91-6D9228B5923E}" presName="linComp" presStyleCnt="0"/>
      <dgm:spPr/>
    </dgm:pt>
    <dgm:pt modelId="{F531EB00-6BA7-4839-B401-778EE69C5C21}" type="pres">
      <dgm:prSet presAssocID="{67648979-30E0-47BD-9467-0DDFCF566A9F}" presName="compNode" presStyleCnt="0"/>
      <dgm:spPr/>
    </dgm:pt>
    <dgm:pt modelId="{2C9FCF3D-FE66-4FC9-A6B7-B3DB1E6737F3}" type="pres">
      <dgm:prSet presAssocID="{67648979-30E0-47BD-9467-0DDFCF566A9F}" presName="bkgdShape" presStyleLbl="node1" presStyleIdx="0" presStyleCnt="4"/>
      <dgm:spPr/>
      <dgm:t>
        <a:bodyPr/>
        <a:lstStyle/>
        <a:p>
          <a:endParaRPr lang="zh-TW" altLang="en-US"/>
        </a:p>
      </dgm:t>
    </dgm:pt>
    <dgm:pt modelId="{99C033A7-4782-4A6C-8DD3-79F9EC8EC8C3}" type="pres">
      <dgm:prSet presAssocID="{67648979-30E0-47BD-9467-0DDFCF566A9F}" presName="nodeTx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581358CB-40E1-4BD6-A7E3-DA0E4E8424B6}" type="pres">
      <dgm:prSet presAssocID="{67648979-30E0-47BD-9467-0DDFCF566A9F}" presName="invisiNode" presStyleLbl="node1" presStyleIdx="0" presStyleCnt="4"/>
      <dgm:spPr/>
    </dgm:pt>
    <dgm:pt modelId="{A7DC2827-979E-478F-B385-C6DD59A1E531}" type="pres">
      <dgm:prSet presAssocID="{67648979-30E0-47BD-9467-0DDFCF566A9F}" presName="imagNode" presStyleLbl="fgImgPlace1" presStyleIdx="0" presStyleCnt="4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0F74C830-4D89-4C96-A31B-C893A315D584}" type="pres">
      <dgm:prSet presAssocID="{432D653A-5149-41D0-A626-BD5868D491A5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52271088-D875-40A2-8D08-6E4B6EDC8545}" type="pres">
      <dgm:prSet presAssocID="{75C46A8E-75F4-498A-94A0-A0B36F860920}" presName="compNode" presStyleCnt="0"/>
      <dgm:spPr/>
    </dgm:pt>
    <dgm:pt modelId="{599BE7F5-366B-4C01-B902-C7EB58FF4AB3}" type="pres">
      <dgm:prSet presAssocID="{75C46A8E-75F4-498A-94A0-A0B36F860920}" presName="bkgdShape" presStyleLbl="node1" presStyleIdx="1" presStyleCnt="4"/>
      <dgm:spPr/>
      <dgm:t>
        <a:bodyPr/>
        <a:lstStyle/>
        <a:p>
          <a:endParaRPr lang="zh-TW" altLang="en-US"/>
        </a:p>
      </dgm:t>
    </dgm:pt>
    <dgm:pt modelId="{A3FED235-C01A-4D0E-8F24-0E936EE814EB}" type="pres">
      <dgm:prSet presAssocID="{75C46A8E-75F4-498A-94A0-A0B36F860920}" presName="nodeTx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85A0279E-2730-4109-A57B-196189E5E003}" type="pres">
      <dgm:prSet presAssocID="{75C46A8E-75F4-498A-94A0-A0B36F860920}" presName="invisiNode" presStyleLbl="node1" presStyleIdx="1" presStyleCnt="4"/>
      <dgm:spPr/>
    </dgm:pt>
    <dgm:pt modelId="{9D04E857-A0DB-4407-8260-C2A39DE60FA2}" type="pres">
      <dgm:prSet presAssocID="{75C46A8E-75F4-498A-94A0-A0B36F860920}" presName="imagNode" presStyleLbl="fgImgPlace1" presStyleIdx="1" presStyleCnt="4"/>
      <dgm:spPr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22CCC88D-C870-42C6-99FA-5B84D5CDB26C}" type="pres">
      <dgm:prSet presAssocID="{84601AC5-36D7-4EBC-B14B-4F5719ADA0B7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FF7B1A78-68FA-4F2A-ADD3-A7C540E6EBBE}" type="pres">
      <dgm:prSet presAssocID="{3FED3F03-D8D3-4DA8-ABFB-D0AD9CF6330C}" presName="compNode" presStyleCnt="0"/>
      <dgm:spPr/>
    </dgm:pt>
    <dgm:pt modelId="{38491B9E-1A28-4112-91F1-91DF7308F8EC}" type="pres">
      <dgm:prSet presAssocID="{3FED3F03-D8D3-4DA8-ABFB-D0AD9CF6330C}" presName="bkgdShape" presStyleLbl="node1" presStyleIdx="2" presStyleCnt="4"/>
      <dgm:spPr/>
      <dgm:t>
        <a:bodyPr/>
        <a:lstStyle/>
        <a:p>
          <a:endParaRPr lang="zh-TW" altLang="en-US"/>
        </a:p>
      </dgm:t>
    </dgm:pt>
    <dgm:pt modelId="{68559528-EC0D-4E4B-AA11-674BF625F099}" type="pres">
      <dgm:prSet presAssocID="{3FED3F03-D8D3-4DA8-ABFB-D0AD9CF6330C}" presName="nodeTx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364768D9-E7BB-4F6B-A1EF-51A06BAFA62F}" type="pres">
      <dgm:prSet presAssocID="{3FED3F03-D8D3-4DA8-ABFB-D0AD9CF6330C}" presName="invisiNode" presStyleLbl="node1" presStyleIdx="2" presStyleCnt="4"/>
      <dgm:spPr/>
    </dgm:pt>
    <dgm:pt modelId="{36DFC782-ABEB-4074-A201-018AF147A629}" type="pres">
      <dgm:prSet presAssocID="{3FED3F03-D8D3-4DA8-ABFB-D0AD9CF6330C}" presName="imagNode" presStyleLbl="fgImgPlace1" presStyleIdx="2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EA51D26B-3525-4389-8B7B-F8E7416397FA}" type="pres">
      <dgm:prSet presAssocID="{F2A01C6D-0872-4888-952D-BD570871FEA2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51D6D9C1-ABDE-46B4-8A0F-6B23BB93BBEF}" type="pres">
      <dgm:prSet presAssocID="{3069BDB5-D423-4D54-9E7C-541BB16E9833}" presName="compNode" presStyleCnt="0"/>
      <dgm:spPr/>
    </dgm:pt>
    <dgm:pt modelId="{D7286616-51F4-4910-B21B-7307407A357A}" type="pres">
      <dgm:prSet presAssocID="{3069BDB5-D423-4D54-9E7C-541BB16E9833}" presName="bkgdShape" presStyleLbl="node1" presStyleIdx="3" presStyleCnt="4"/>
      <dgm:spPr/>
      <dgm:t>
        <a:bodyPr/>
        <a:lstStyle/>
        <a:p>
          <a:endParaRPr lang="zh-TW" altLang="en-US"/>
        </a:p>
      </dgm:t>
    </dgm:pt>
    <dgm:pt modelId="{A6E45292-D016-48A9-A1B0-51830A46DD11}" type="pres">
      <dgm:prSet presAssocID="{3069BDB5-D423-4D54-9E7C-541BB16E9833}" presName="nodeTx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44FE5258-948D-4986-9431-A6AC78D12DFB}" type="pres">
      <dgm:prSet presAssocID="{3069BDB5-D423-4D54-9E7C-541BB16E9833}" presName="invisiNode" presStyleLbl="node1" presStyleIdx="3" presStyleCnt="4"/>
      <dgm:spPr/>
    </dgm:pt>
    <dgm:pt modelId="{6B0D8C3F-5C32-41D3-8A5B-A24E41DD07C8}" type="pres">
      <dgm:prSet presAssocID="{3069BDB5-D423-4D54-9E7C-541BB16E9833}" presName="imagNode" presStyleLbl="fgImgPlace1" presStyleIdx="3" presStyleCnt="4"/>
      <dgm:spPr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</dgm:ptLst>
  <dgm:cxnLst>
    <dgm:cxn modelId="{06D0BB7F-07A7-44D8-8747-DE98DE7A5BF9}" srcId="{6AA50F91-4E9C-4CD9-9A91-6D9228B5923E}" destId="{3FED3F03-D8D3-4DA8-ABFB-D0AD9CF6330C}" srcOrd="2" destOrd="0" parTransId="{80BB67E7-9527-4796-A845-F96C75DB2D49}" sibTransId="{F2A01C6D-0872-4888-952D-BD570871FEA2}"/>
    <dgm:cxn modelId="{BF528CC4-2C70-4D5E-8DB1-AE16CD7146AE}" type="presOf" srcId="{F2A01C6D-0872-4888-952D-BD570871FEA2}" destId="{EA51D26B-3525-4389-8B7B-F8E7416397FA}" srcOrd="0" destOrd="0" presId="urn:microsoft.com/office/officeart/2005/8/layout/hList7"/>
    <dgm:cxn modelId="{EB75C75B-A878-4347-8F98-EBE7CD7164DB}" type="presOf" srcId="{6AA50F91-4E9C-4CD9-9A91-6D9228B5923E}" destId="{7D783866-BFF2-4992-AEC6-A56E1ED00F6E}" srcOrd="0" destOrd="0" presId="urn:microsoft.com/office/officeart/2005/8/layout/hList7"/>
    <dgm:cxn modelId="{7974AC5D-E248-4BF6-BE0F-23207AE33FAA}" type="presOf" srcId="{3069BDB5-D423-4D54-9E7C-541BB16E9833}" destId="{D7286616-51F4-4910-B21B-7307407A357A}" srcOrd="0" destOrd="0" presId="urn:microsoft.com/office/officeart/2005/8/layout/hList7"/>
    <dgm:cxn modelId="{DB101E84-FBA0-4189-92F9-9DD0BB2DC5E6}" type="presOf" srcId="{84601AC5-36D7-4EBC-B14B-4F5719ADA0B7}" destId="{22CCC88D-C870-42C6-99FA-5B84D5CDB26C}" srcOrd="0" destOrd="0" presId="urn:microsoft.com/office/officeart/2005/8/layout/hList7"/>
    <dgm:cxn modelId="{BA481C70-B302-4270-9B76-23F79A9C6716}" type="presOf" srcId="{3069BDB5-D423-4D54-9E7C-541BB16E9833}" destId="{A6E45292-D016-48A9-A1B0-51830A46DD11}" srcOrd="1" destOrd="0" presId="urn:microsoft.com/office/officeart/2005/8/layout/hList7"/>
    <dgm:cxn modelId="{F0B8534C-F69A-407D-B2AC-CEEA3845EFDE}" srcId="{6AA50F91-4E9C-4CD9-9A91-6D9228B5923E}" destId="{3069BDB5-D423-4D54-9E7C-541BB16E9833}" srcOrd="3" destOrd="0" parTransId="{A9CCAF2C-671F-4003-8237-22A2B228827D}" sibTransId="{2E374735-AE69-46A4-A8AC-9B6A16AD7FBA}"/>
    <dgm:cxn modelId="{25371C87-3826-4588-A955-649127EAFB51}" type="presOf" srcId="{432D653A-5149-41D0-A626-BD5868D491A5}" destId="{0F74C830-4D89-4C96-A31B-C893A315D584}" srcOrd="0" destOrd="0" presId="urn:microsoft.com/office/officeart/2005/8/layout/hList7"/>
    <dgm:cxn modelId="{8D25CA3C-6B00-45D1-8005-146741B0B994}" type="presOf" srcId="{75C46A8E-75F4-498A-94A0-A0B36F860920}" destId="{599BE7F5-366B-4C01-B902-C7EB58FF4AB3}" srcOrd="0" destOrd="0" presId="urn:microsoft.com/office/officeart/2005/8/layout/hList7"/>
    <dgm:cxn modelId="{9055F8A3-84C8-4743-8824-53ED52511165}" type="presOf" srcId="{3FED3F03-D8D3-4DA8-ABFB-D0AD9CF6330C}" destId="{38491B9E-1A28-4112-91F1-91DF7308F8EC}" srcOrd="0" destOrd="0" presId="urn:microsoft.com/office/officeart/2005/8/layout/hList7"/>
    <dgm:cxn modelId="{CD8FB644-C736-49B7-B74A-943B281F9D3C}" type="presOf" srcId="{67648979-30E0-47BD-9467-0DDFCF566A9F}" destId="{2C9FCF3D-FE66-4FC9-A6B7-B3DB1E6737F3}" srcOrd="0" destOrd="0" presId="urn:microsoft.com/office/officeart/2005/8/layout/hList7"/>
    <dgm:cxn modelId="{00040EF7-5BDA-4E3A-AA82-054E3E03F5AC}" type="presOf" srcId="{75C46A8E-75F4-498A-94A0-A0B36F860920}" destId="{A3FED235-C01A-4D0E-8F24-0E936EE814EB}" srcOrd="1" destOrd="0" presId="urn:microsoft.com/office/officeart/2005/8/layout/hList7"/>
    <dgm:cxn modelId="{3D97DEB5-F17E-42F4-AD09-27BB27DB247C}" srcId="{6AA50F91-4E9C-4CD9-9A91-6D9228B5923E}" destId="{75C46A8E-75F4-498A-94A0-A0B36F860920}" srcOrd="1" destOrd="0" parTransId="{19719D54-ADD6-4EC9-81E2-C768A409A2B8}" sibTransId="{84601AC5-36D7-4EBC-B14B-4F5719ADA0B7}"/>
    <dgm:cxn modelId="{3251CAA1-290C-4E22-8902-14B46A91B2EA}" srcId="{6AA50F91-4E9C-4CD9-9A91-6D9228B5923E}" destId="{67648979-30E0-47BD-9467-0DDFCF566A9F}" srcOrd="0" destOrd="0" parTransId="{6172C833-B34F-484B-AF72-5803D0D0E103}" sibTransId="{432D653A-5149-41D0-A626-BD5868D491A5}"/>
    <dgm:cxn modelId="{098DFC31-5DE7-46E6-8A76-0CA0F494DD54}" type="presOf" srcId="{3FED3F03-D8D3-4DA8-ABFB-D0AD9CF6330C}" destId="{68559528-EC0D-4E4B-AA11-674BF625F099}" srcOrd="1" destOrd="0" presId="urn:microsoft.com/office/officeart/2005/8/layout/hList7"/>
    <dgm:cxn modelId="{80012FDD-1583-4A52-9098-6F4F438B9CB7}" type="presOf" srcId="{67648979-30E0-47BD-9467-0DDFCF566A9F}" destId="{99C033A7-4782-4A6C-8DD3-79F9EC8EC8C3}" srcOrd="1" destOrd="0" presId="urn:microsoft.com/office/officeart/2005/8/layout/hList7"/>
    <dgm:cxn modelId="{CB25F5A8-8D6D-4449-AF18-A6D90D4F72EE}" type="presParOf" srcId="{7D783866-BFF2-4992-AEC6-A56E1ED00F6E}" destId="{5F0C0BB1-789A-432A-9AE9-2C823931A26D}" srcOrd="0" destOrd="0" presId="urn:microsoft.com/office/officeart/2005/8/layout/hList7"/>
    <dgm:cxn modelId="{DCB2ED68-0449-4A6D-9A81-7B041F997428}" type="presParOf" srcId="{7D783866-BFF2-4992-AEC6-A56E1ED00F6E}" destId="{097AEC86-91DC-4772-9A20-05B695448460}" srcOrd="1" destOrd="0" presId="urn:microsoft.com/office/officeart/2005/8/layout/hList7"/>
    <dgm:cxn modelId="{08ACDA00-2A2E-45F9-AE07-E2E000A13066}" type="presParOf" srcId="{097AEC86-91DC-4772-9A20-05B695448460}" destId="{F531EB00-6BA7-4839-B401-778EE69C5C21}" srcOrd="0" destOrd="0" presId="urn:microsoft.com/office/officeart/2005/8/layout/hList7"/>
    <dgm:cxn modelId="{FDFB6E65-4B33-4761-BA1A-4FE85485FFFA}" type="presParOf" srcId="{F531EB00-6BA7-4839-B401-778EE69C5C21}" destId="{2C9FCF3D-FE66-4FC9-A6B7-B3DB1E6737F3}" srcOrd="0" destOrd="0" presId="urn:microsoft.com/office/officeart/2005/8/layout/hList7"/>
    <dgm:cxn modelId="{13F98501-E8F3-486F-9570-D31F0D5566D7}" type="presParOf" srcId="{F531EB00-6BA7-4839-B401-778EE69C5C21}" destId="{99C033A7-4782-4A6C-8DD3-79F9EC8EC8C3}" srcOrd="1" destOrd="0" presId="urn:microsoft.com/office/officeart/2005/8/layout/hList7"/>
    <dgm:cxn modelId="{86E7C195-05F4-4711-B882-AF95AA6FD9AA}" type="presParOf" srcId="{F531EB00-6BA7-4839-B401-778EE69C5C21}" destId="{581358CB-40E1-4BD6-A7E3-DA0E4E8424B6}" srcOrd="2" destOrd="0" presId="urn:microsoft.com/office/officeart/2005/8/layout/hList7"/>
    <dgm:cxn modelId="{1DA36566-DD5F-45BC-BBFC-8F75DA7483B6}" type="presParOf" srcId="{F531EB00-6BA7-4839-B401-778EE69C5C21}" destId="{A7DC2827-979E-478F-B385-C6DD59A1E531}" srcOrd="3" destOrd="0" presId="urn:microsoft.com/office/officeart/2005/8/layout/hList7"/>
    <dgm:cxn modelId="{FB538EA0-F032-4ADB-BE95-6F03FA90FF46}" type="presParOf" srcId="{097AEC86-91DC-4772-9A20-05B695448460}" destId="{0F74C830-4D89-4C96-A31B-C893A315D584}" srcOrd="1" destOrd="0" presId="urn:microsoft.com/office/officeart/2005/8/layout/hList7"/>
    <dgm:cxn modelId="{0C630A69-37C8-4A17-B0CB-14C6F05DA826}" type="presParOf" srcId="{097AEC86-91DC-4772-9A20-05B695448460}" destId="{52271088-D875-40A2-8D08-6E4B6EDC8545}" srcOrd="2" destOrd="0" presId="urn:microsoft.com/office/officeart/2005/8/layout/hList7"/>
    <dgm:cxn modelId="{2866CDE4-DF41-4C1E-A6AF-D9166FE55C0B}" type="presParOf" srcId="{52271088-D875-40A2-8D08-6E4B6EDC8545}" destId="{599BE7F5-366B-4C01-B902-C7EB58FF4AB3}" srcOrd="0" destOrd="0" presId="urn:microsoft.com/office/officeart/2005/8/layout/hList7"/>
    <dgm:cxn modelId="{EC7A4C7E-2FB0-424D-8666-71D867F99983}" type="presParOf" srcId="{52271088-D875-40A2-8D08-6E4B6EDC8545}" destId="{A3FED235-C01A-4D0E-8F24-0E936EE814EB}" srcOrd="1" destOrd="0" presId="urn:microsoft.com/office/officeart/2005/8/layout/hList7"/>
    <dgm:cxn modelId="{B60FCC7E-5A7A-4107-9541-4937281E5183}" type="presParOf" srcId="{52271088-D875-40A2-8D08-6E4B6EDC8545}" destId="{85A0279E-2730-4109-A57B-196189E5E003}" srcOrd="2" destOrd="0" presId="urn:microsoft.com/office/officeart/2005/8/layout/hList7"/>
    <dgm:cxn modelId="{01247BF2-EAB0-4C15-8B1F-0D3D551B58C9}" type="presParOf" srcId="{52271088-D875-40A2-8D08-6E4B6EDC8545}" destId="{9D04E857-A0DB-4407-8260-C2A39DE60FA2}" srcOrd="3" destOrd="0" presId="urn:microsoft.com/office/officeart/2005/8/layout/hList7"/>
    <dgm:cxn modelId="{A8F5B85E-B9BC-4A73-AC34-E360AA0D5C32}" type="presParOf" srcId="{097AEC86-91DC-4772-9A20-05B695448460}" destId="{22CCC88D-C870-42C6-99FA-5B84D5CDB26C}" srcOrd="3" destOrd="0" presId="urn:microsoft.com/office/officeart/2005/8/layout/hList7"/>
    <dgm:cxn modelId="{18801FC8-DF42-4FE4-84C3-6605FB0D7638}" type="presParOf" srcId="{097AEC86-91DC-4772-9A20-05B695448460}" destId="{FF7B1A78-68FA-4F2A-ADD3-A7C540E6EBBE}" srcOrd="4" destOrd="0" presId="urn:microsoft.com/office/officeart/2005/8/layout/hList7"/>
    <dgm:cxn modelId="{8A0C4DBB-AE55-4593-B451-472B99E25E23}" type="presParOf" srcId="{FF7B1A78-68FA-4F2A-ADD3-A7C540E6EBBE}" destId="{38491B9E-1A28-4112-91F1-91DF7308F8EC}" srcOrd="0" destOrd="0" presId="urn:microsoft.com/office/officeart/2005/8/layout/hList7"/>
    <dgm:cxn modelId="{5FD73C2F-FFB7-49D2-860A-C1D2FE8C9161}" type="presParOf" srcId="{FF7B1A78-68FA-4F2A-ADD3-A7C540E6EBBE}" destId="{68559528-EC0D-4E4B-AA11-674BF625F099}" srcOrd="1" destOrd="0" presId="urn:microsoft.com/office/officeart/2005/8/layout/hList7"/>
    <dgm:cxn modelId="{83A8FE74-4014-4996-B0F8-FA7B654A4A99}" type="presParOf" srcId="{FF7B1A78-68FA-4F2A-ADD3-A7C540E6EBBE}" destId="{364768D9-E7BB-4F6B-A1EF-51A06BAFA62F}" srcOrd="2" destOrd="0" presId="urn:microsoft.com/office/officeart/2005/8/layout/hList7"/>
    <dgm:cxn modelId="{2F10EAFC-1349-46FD-942E-5EB0E4F71FD7}" type="presParOf" srcId="{FF7B1A78-68FA-4F2A-ADD3-A7C540E6EBBE}" destId="{36DFC782-ABEB-4074-A201-018AF147A629}" srcOrd="3" destOrd="0" presId="urn:microsoft.com/office/officeart/2005/8/layout/hList7"/>
    <dgm:cxn modelId="{FF782E5E-5C85-4BE7-A421-69FD2C2DF5C5}" type="presParOf" srcId="{097AEC86-91DC-4772-9A20-05B695448460}" destId="{EA51D26B-3525-4389-8B7B-F8E7416397FA}" srcOrd="5" destOrd="0" presId="urn:microsoft.com/office/officeart/2005/8/layout/hList7"/>
    <dgm:cxn modelId="{89C10B2B-B508-437D-A358-EA022A85AFA2}" type="presParOf" srcId="{097AEC86-91DC-4772-9A20-05B695448460}" destId="{51D6D9C1-ABDE-46B4-8A0F-6B23BB93BBEF}" srcOrd="6" destOrd="0" presId="urn:microsoft.com/office/officeart/2005/8/layout/hList7"/>
    <dgm:cxn modelId="{3448CAC5-E878-4589-8405-58DDE26C3858}" type="presParOf" srcId="{51D6D9C1-ABDE-46B4-8A0F-6B23BB93BBEF}" destId="{D7286616-51F4-4910-B21B-7307407A357A}" srcOrd="0" destOrd="0" presId="urn:microsoft.com/office/officeart/2005/8/layout/hList7"/>
    <dgm:cxn modelId="{9F6D0EAC-A4E2-4ECE-8A6D-3372083DFD89}" type="presParOf" srcId="{51D6D9C1-ABDE-46B4-8A0F-6B23BB93BBEF}" destId="{A6E45292-D016-48A9-A1B0-51830A46DD11}" srcOrd="1" destOrd="0" presId="urn:microsoft.com/office/officeart/2005/8/layout/hList7"/>
    <dgm:cxn modelId="{04BD3873-71BD-4DAC-8FE6-8BB122DF5F73}" type="presParOf" srcId="{51D6D9C1-ABDE-46B4-8A0F-6B23BB93BBEF}" destId="{44FE5258-948D-4986-9431-A6AC78D12DFB}" srcOrd="2" destOrd="0" presId="urn:microsoft.com/office/officeart/2005/8/layout/hList7"/>
    <dgm:cxn modelId="{AEC5781C-682F-49B0-B4BD-3F4D65D7515D}" type="presParOf" srcId="{51D6D9C1-ABDE-46B4-8A0F-6B23BB93BBEF}" destId="{6B0D8C3F-5C32-41D3-8A5B-A24E41DD07C8}" srcOrd="3" destOrd="0" presId="urn:microsoft.com/office/officeart/2005/8/layout/hList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857D7D1-E1FF-48DA-940E-24138036A846}" type="doc">
      <dgm:prSet loTypeId="urn:microsoft.com/office/officeart/2008/layout/TitledPictureBlocks" loCatId="pictur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B062D72C-2CB7-49FF-90AB-43526D4F99DE}">
      <dgm:prSet/>
      <dgm:spPr/>
      <dgm:t>
        <a:bodyPr/>
        <a:lstStyle/>
        <a:p>
          <a:pPr rtl="0"/>
          <a:r>
            <a:rPr lang="zh-TW" dirty="0" smtClean="0"/>
            <a:t>室外至少</a:t>
          </a:r>
          <a:r>
            <a:rPr lang="en-US" dirty="0" smtClean="0"/>
            <a:t>1</a:t>
          </a:r>
          <a:r>
            <a:rPr lang="zh-TW" dirty="0" smtClean="0"/>
            <a:t>公尺</a:t>
          </a:r>
          <a:endParaRPr lang="zh-TW" dirty="0"/>
        </a:p>
      </dgm:t>
    </dgm:pt>
    <dgm:pt modelId="{0ACE1426-01F0-4818-86F0-4BC3327E926E}" type="parTrans" cxnId="{FBCB43BF-8D99-4E09-B270-BE9A4E450C1A}">
      <dgm:prSet/>
      <dgm:spPr/>
      <dgm:t>
        <a:bodyPr/>
        <a:lstStyle/>
        <a:p>
          <a:endParaRPr lang="zh-TW" altLang="en-US"/>
        </a:p>
      </dgm:t>
    </dgm:pt>
    <dgm:pt modelId="{B39A9595-CE28-411E-B470-85EECDA14E11}" type="sibTrans" cxnId="{FBCB43BF-8D99-4E09-B270-BE9A4E450C1A}">
      <dgm:prSet/>
      <dgm:spPr/>
      <dgm:t>
        <a:bodyPr/>
        <a:lstStyle/>
        <a:p>
          <a:endParaRPr lang="zh-TW" altLang="en-US"/>
        </a:p>
      </dgm:t>
    </dgm:pt>
    <dgm:pt modelId="{8D8113F1-F68D-4310-943C-B19D8AA62095}">
      <dgm:prSet/>
      <dgm:spPr/>
      <dgm:t>
        <a:bodyPr/>
        <a:lstStyle/>
        <a:p>
          <a:pPr rtl="0"/>
          <a:r>
            <a:rPr lang="zh-TW" smtClean="0"/>
            <a:t>大約</a:t>
          </a:r>
          <a:r>
            <a:rPr lang="en-US" smtClean="0"/>
            <a:t>3</a:t>
          </a:r>
          <a:r>
            <a:rPr lang="zh-TW" smtClean="0"/>
            <a:t>個步伐</a:t>
          </a:r>
          <a:endParaRPr lang="zh-TW"/>
        </a:p>
      </dgm:t>
    </dgm:pt>
    <dgm:pt modelId="{7808F335-1B81-4D0C-810F-32E136A29416}" type="parTrans" cxnId="{16032717-5B17-4212-9E2C-3FC90035FA2E}">
      <dgm:prSet/>
      <dgm:spPr/>
      <dgm:t>
        <a:bodyPr/>
        <a:lstStyle/>
        <a:p>
          <a:endParaRPr lang="zh-TW" altLang="en-US"/>
        </a:p>
      </dgm:t>
    </dgm:pt>
    <dgm:pt modelId="{66D4AB4F-E4AD-4693-A82D-A9AFCB5C7C10}" type="sibTrans" cxnId="{16032717-5B17-4212-9E2C-3FC90035FA2E}">
      <dgm:prSet/>
      <dgm:spPr/>
      <dgm:t>
        <a:bodyPr/>
        <a:lstStyle/>
        <a:p>
          <a:endParaRPr lang="zh-TW" altLang="en-US"/>
        </a:p>
      </dgm:t>
    </dgm:pt>
    <dgm:pt modelId="{9BF087E8-E3DB-40FE-AB9A-88962BBBFB1E}">
      <dgm:prSet/>
      <dgm:spPr/>
      <dgm:t>
        <a:bodyPr/>
        <a:lstStyle/>
        <a:p>
          <a:pPr rtl="0"/>
          <a:r>
            <a:rPr lang="zh-TW" smtClean="0"/>
            <a:t>室內至少</a:t>
          </a:r>
          <a:r>
            <a:rPr lang="en-US" smtClean="0"/>
            <a:t>1.5</a:t>
          </a:r>
          <a:r>
            <a:rPr lang="zh-TW" smtClean="0"/>
            <a:t>公尺</a:t>
          </a:r>
          <a:endParaRPr lang="zh-TW"/>
        </a:p>
      </dgm:t>
    </dgm:pt>
    <dgm:pt modelId="{283BE5E3-D47C-4793-8F55-7A0BCF373618}" type="parTrans" cxnId="{332AABFC-A938-4912-BC6B-0B8C95C46480}">
      <dgm:prSet/>
      <dgm:spPr/>
      <dgm:t>
        <a:bodyPr/>
        <a:lstStyle/>
        <a:p>
          <a:endParaRPr lang="zh-TW" altLang="en-US"/>
        </a:p>
      </dgm:t>
    </dgm:pt>
    <dgm:pt modelId="{C4A00654-9D50-4FF1-95A1-DF1D4C93E6B7}" type="sibTrans" cxnId="{332AABFC-A938-4912-BC6B-0B8C95C46480}">
      <dgm:prSet/>
      <dgm:spPr/>
      <dgm:t>
        <a:bodyPr/>
        <a:lstStyle/>
        <a:p>
          <a:endParaRPr lang="zh-TW" altLang="en-US"/>
        </a:p>
      </dgm:t>
    </dgm:pt>
    <dgm:pt modelId="{1AEC3238-B828-4AA7-9DF6-AF317F0FE777}">
      <dgm:prSet/>
      <dgm:spPr/>
      <dgm:t>
        <a:bodyPr/>
        <a:lstStyle/>
        <a:p>
          <a:pPr rtl="0"/>
          <a:r>
            <a:rPr lang="zh-TW" dirty="0" smtClean="0"/>
            <a:t>大約手臂的兩倍長</a:t>
          </a:r>
          <a:endParaRPr lang="zh-TW" dirty="0"/>
        </a:p>
      </dgm:t>
    </dgm:pt>
    <dgm:pt modelId="{ED18F48A-33FB-4F5A-8B9B-051A82E65907}" type="parTrans" cxnId="{E661569D-4C31-4F04-B60F-795FBB6A2D55}">
      <dgm:prSet/>
      <dgm:spPr/>
      <dgm:t>
        <a:bodyPr/>
        <a:lstStyle/>
        <a:p>
          <a:endParaRPr lang="zh-TW" altLang="en-US"/>
        </a:p>
      </dgm:t>
    </dgm:pt>
    <dgm:pt modelId="{6DA296C6-D0AC-4BEB-BD87-2B0ABD1335C0}" type="sibTrans" cxnId="{E661569D-4C31-4F04-B60F-795FBB6A2D55}">
      <dgm:prSet/>
      <dgm:spPr/>
      <dgm:t>
        <a:bodyPr/>
        <a:lstStyle/>
        <a:p>
          <a:endParaRPr lang="zh-TW" altLang="en-US"/>
        </a:p>
      </dgm:t>
    </dgm:pt>
    <dgm:pt modelId="{54513A36-024D-4614-AB05-A5544F7D645B}" type="pres">
      <dgm:prSet presAssocID="{6857D7D1-E1FF-48DA-940E-24138036A846}" presName="rootNode" presStyleCnt="0">
        <dgm:presLayoutVars>
          <dgm:chMax/>
          <dgm:chPref/>
          <dgm:dir/>
          <dgm:animLvl val="lvl"/>
        </dgm:presLayoutVars>
      </dgm:prSet>
      <dgm:spPr/>
    </dgm:pt>
    <dgm:pt modelId="{39AE7169-A39C-4FCB-A4B8-C5B6D5E181ED}" type="pres">
      <dgm:prSet presAssocID="{B062D72C-2CB7-49FF-90AB-43526D4F99DE}" presName="composite" presStyleCnt="0"/>
      <dgm:spPr/>
    </dgm:pt>
    <dgm:pt modelId="{549EAB41-401C-4F77-9DAA-C7403973B9E2}" type="pres">
      <dgm:prSet presAssocID="{B062D72C-2CB7-49FF-90AB-43526D4F99DE}" presName="ParentText" presStyleLbl="node1" presStyleIdx="0" presStyleCnt="2">
        <dgm:presLayoutVars>
          <dgm:chMax val="1"/>
          <dgm:chPref val="1"/>
          <dgm:bulletEnabled val="1"/>
        </dgm:presLayoutVars>
      </dgm:prSet>
      <dgm:spPr/>
    </dgm:pt>
    <dgm:pt modelId="{50B36D88-0172-42A4-9F63-DA055E6BA48D}" type="pres">
      <dgm:prSet presAssocID="{B062D72C-2CB7-49FF-90AB-43526D4F99DE}" presName="Image" presStyleLbl="bgImgPlace1" presStyleIdx="0" presStyleCnt="2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CA20F3D9-62F7-4BF6-8D36-262BA9776E81}" type="pres">
      <dgm:prSet presAssocID="{B062D72C-2CB7-49FF-90AB-43526D4F99DE}" presName="ChildText" presStyleLbl="fgAcc1" presStyleIdx="0" presStyleCnt="2">
        <dgm:presLayoutVars>
          <dgm:chMax val="0"/>
          <dgm:chPref val="0"/>
          <dgm:bulletEnabled val="1"/>
        </dgm:presLayoutVars>
      </dgm:prSet>
      <dgm:spPr/>
    </dgm:pt>
    <dgm:pt modelId="{9A62A83C-C943-4BA1-B823-D831FE12E20B}" type="pres">
      <dgm:prSet presAssocID="{B39A9595-CE28-411E-B470-85EECDA14E11}" presName="sibTrans" presStyleCnt="0"/>
      <dgm:spPr/>
    </dgm:pt>
    <dgm:pt modelId="{39CC0EBB-6E1B-4AED-95AA-FC7829836B90}" type="pres">
      <dgm:prSet presAssocID="{9BF087E8-E3DB-40FE-AB9A-88962BBBFB1E}" presName="composite" presStyleCnt="0"/>
      <dgm:spPr/>
    </dgm:pt>
    <dgm:pt modelId="{6D75B4FC-2E62-4478-8FDC-489F2E2050C6}" type="pres">
      <dgm:prSet presAssocID="{9BF087E8-E3DB-40FE-AB9A-88962BBBFB1E}" presName="ParentText" presStyleLbl="node1" presStyleIdx="1" presStyleCnt="2">
        <dgm:presLayoutVars>
          <dgm:chMax val="1"/>
          <dgm:chPref val="1"/>
          <dgm:bulletEnabled val="1"/>
        </dgm:presLayoutVars>
      </dgm:prSet>
      <dgm:spPr/>
    </dgm:pt>
    <dgm:pt modelId="{9113C3E1-A4D7-43F9-8390-080D9E0D521A}" type="pres">
      <dgm:prSet presAssocID="{9BF087E8-E3DB-40FE-AB9A-88962BBBFB1E}" presName="Image" presStyleLbl="bgImgPlace1" presStyleIdx="1" presStyleCnt="2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B648E7E1-9EFC-4229-B620-71E17C002065}" type="pres">
      <dgm:prSet presAssocID="{9BF087E8-E3DB-40FE-AB9A-88962BBBFB1E}" presName="ChildText" presStyleLbl="fgAcc1" presStyleIdx="1" presStyleCnt="2">
        <dgm:presLayoutVars>
          <dgm:chMax val="0"/>
          <dgm:chPref val="0"/>
          <dgm:bulletEnabled val="1"/>
        </dgm:presLayoutVars>
      </dgm:prSet>
      <dgm:spPr/>
    </dgm:pt>
  </dgm:ptLst>
  <dgm:cxnLst>
    <dgm:cxn modelId="{E661569D-4C31-4F04-B60F-795FBB6A2D55}" srcId="{9BF087E8-E3DB-40FE-AB9A-88962BBBFB1E}" destId="{1AEC3238-B828-4AA7-9DF6-AF317F0FE777}" srcOrd="0" destOrd="0" parTransId="{ED18F48A-33FB-4F5A-8B9B-051A82E65907}" sibTransId="{6DA296C6-D0AC-4BEB-BD87-2B0ABD1335C0}"/>
    <dgm:cxn modelId="{16032717-5B17-4212-9E2C-3FC90035FA2E}" srcId="{B062D72C-2CB7-49FF-90AB-43526D4F99DE}" destId="{8D8113F1-F68D-4310-943C-B19D8AA62095}" srcOrd="0" destOrd="0" parTransId="{7808F335-1B81-4D0C-810F-32E136A29416}" sibTransId="{66D4AB4F-E4AD-4693-A82D-A9AFCB5C7C10}"/>
    <dgm:cxn modelId="{FBCB43BF-8D99-4E09-B270-BE9A4E450C1A}" srcId="{6857D7D1-E1FF-48DA-940E-24138036A846}" destId="{B062D72C-2CB7-49FF-90AB-43526D4F99DE}" srcOrd="0" destOrd="0" parTransId="{0ACE1426-01F0-4818-86F0-4BC3327E926E}" sibTransId="{B39A9595-CE28-411E-B470-85EECDA14E11}"/>
    <dgm:cxn modelId="{910028C9-FB46-486B-ACBD-6609E9C64C73}" type="presOf" srcId="{B062D72C-2CB7-49FF-90AB-43526D4F99DE}" destId="{549EAB41-401C-4F77-9DAA-C7403973B9E2}" srcOrd="0" destOrd="0" presId="urn:microsoft.com/office/officeart/2008/layout/TitledPictureBlocks"/>
    <dgm:cxn modelId="{91709B34-185D-40ED-9C84-249AF2E550BA}" type="presOf" srcId="{1AEC3238-B828-4AA7-9DF6-AF317F0FE777}" destId="{B648E7E1-9EFC-4229-B620-71E17C002065}" srcOrd="0" destOrd="0" presId="urn:microsoft.com/office/officeart/2008/layout/TitledPictureBlocks"/>
    <dgm:cxn modelId="{332AABFC-A938-4912-BC6B-0B8C95C46480}" srcId="{6857D7D1-E1FF-48DA-940E-24138036A846}" destId="{9BF087E8-E3DB-40FE-AB9A-88962BBBFB1E}" srcOrd="1" destOrd="0" parTransId="{283BE5E3-D47C-4793-8F55-7A0BCF373618}" sibTransId="{C4A00654-9D50-4FF1-95A1-DF1D4C93E6B7}"/>
    <dgm:cxn modelId="{4A09167B-A014-4344-9390-46CB3769C845}" type="presOf" srcId="{8D8113F1-F68D-4310-943C-B19D8AA62095}" destId="{CA20F3D9-62F7-4BF6-8D36-262BA9776E81}" srcOrd="0" destOrd="0" presId="urn:microsoft.com/office/officeart/2008/layout/TitledPictureBlocks"/>
    <dgm:cxn modelId="{F6982901-E58B-4218-8FF1-F56453CD1B1E}" type="presOf" srcId="{9BF087E8-E3DB-40FE-AB9A-88962BBBFB1E}" destId="{6D75B4FC-2E62-4478-8FDC-489F2E2050C6}" srcOrd="0" destOrd="0" presId="urn:microsoft.com/office/officeart/2008/layout/TitledPictureBlocks"/>
    <dgm:cxn modelId="{FDAF793C-9893-44A4-94D4-C727CAF69124}" type="presOf" srcId="{6857D7D1-E1FF-48DA-940E-24138036A846}" destId="{54513A36-024D-4614-AB05-A5544F7D645B}" srcOrd="0" destOrd="0" presId="urn:microsoft.com/office/officeart/2008/layout/TitledPictureBlocks"/>
    <dgm:cxn modelId="{31445AEE-D030-47E3-AB65-66639AE0EB8B}" type="presParOf" srcId="{54513A36-024D-4614-AB05-A5544F7D645B}" destId="{39AE7169-A39C-4FCB-A4B8-C5B6D5E181ED}" srcOrd="0" destOrd="0" presId="urn:microsoft.com/office/officeart/2008/layout/TitledPictureBlocks"/>
    <dgm:cxn modelId="{917C9090-349C-45FA-8438-E2E2AB37C238}" type="presParOf" srcId="{39AE7169-A39C-4FCB-A4B8-C5B6D5E181ED}" destId="{549EAB41-401C-4F77-9DAA-C7403973B9E2}" srcOrd="0" destOrd="0" presId="urn:microsoft.com/office/officeart/2008/layout/TitledPictureBlocks"/>
    <dgm:cxn modelId="{B6B8A442-8C62-4578-ADF3-0B097D3EC557}" type="presParOf" srcId="{39AE7169-A39C-4FCB-A4B8-C5B6D5E181ED}" destId="{50B36D88-0172-42A4-9F63-DA055E6BA48D}" srcOrd="1" destOrd="0" presId="urn:microsoft.com/office/officeart/2008/layout/TitledPictureBlocks"/>
    <dgm:cxn modelId="{BC18ACE8-FCFE-4F29-9C56-C4D9661AE214}" type="presParOf" srcId="{39AE7169-A39C-4FCB-A4B8-C5B6D5E181ED}" destId="{CA20F3D9-62F7-4BF6-8D36-262BA9776E81}" srcOrd="2" destOrd="0" presId="urn:microsoft.com/office/officeart/2008/layout/TitledPictureBlocks"/>
    <dgm:cxn modelId="{855A10D1-4562-466F-AF4F-3580ACEA42A3}" type="presParOf" srcId="{54513A36-024D-4614-AB05-A5544F7D645B}" destId="{9A62A83C-C943-4BA1-B823-D831FE12E20B}" srcOrd="1" destOrd="0" presId="urn:microsoft.com/office/officeart/2008/layout/TitledPictureBlocks"/>
    <dgm:cxn modelId="{6E591A93-0735-439B-96B3-1AB461383A50}" type="presParOf" srcId="{54513A36-024D-4614-AB05-A5544F7D645B}" destId="{39CC0EBB-6E1B-4AED-95AA-FC7829836B90}" srcOrd="2" destOrd="0" presId="urn:microsoft.com/office/officeart/2008/layout/TitledPictureBlocks"/>
    <dgm:cxn modelId="{59C92BE9-2ECB-4E97-B1B6-C67888909B15}" type="presParOf" srcId="{39CC0EBB-6E1B-4AED-95AA-FC7829836B90}" destId="{6D75B4FC-2E62-4478-8FDC-489F2E2050C6}" srcOrd="0" destOrd="0" presId="urn:microsoft.com/office/officeart/2008/layout/TitledPictureBlocks"/>
    <dgm:cxn modelId="{EDCF1DAE-AC1B-4382-99EA-2545530E0599}" type="presParOf" srcId="{39CC0EBB-6E1B-4AED-95AA-FC7829836B90}" destId="{9113C3E1-A4D7-43F9-8390-080D9E0D521A}" srcOrd="1" destOrd="0" presId="urn:microsoft.com/office/officeart/2008/layout/TitledPictureBlocks"/>
    <dgm:cxn modelId="{BD747E75-6602-4A2F-8C6D-2C8B8F10EE3B}" type="presParOf" srcId="{39CC0EBB-6E1B-4AED-95AA-FC7829836B90}" destId="{B648E7E1-9EFC-4229-B620-71E17C002065}" srcOrd="2" destOrd="0" presId="urn:microsoft.com/office/officeart/2008/layout/TitledPictureBlock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A55683E6-FCC0-4CF1-95A3-2AB133AD3C3F}" type="doc">
      <dgm:prSet loTypeId="urn:microsoft.com/office/officeart/2005/8/layout/radial2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0E599A37-D218-43D3-9464-04B9BF2FB173}">
      <dgm:prSet/>
      <dgm:spPr/>
      <dgm:t>
        <a:bodyPr/>
        <a:lstStyle/>
        <a:p>
          <a:pPr rtl="0"/>
          <a:r>
            <a:rPr lang="zh-TW" dirty="0" smtClean="0">
              <a:hlinkClick xmlns:r="http://schemas.openxmlformats.org/officeDocument/2006/relationships" r:id="rId1"/>
            </a:rPr>
            <a:t>衛福部疾管署</a:t>
          </a:r>
          <a:endParaRPr lang="zh-TW" dirty="0"/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rId1"/>
          </dgm14:cNvPr>
        </a:ext>
      </dgm:extLst>
    </dgm:pt>
    <dgm:pt modelId="{2F16E047-793D-45A6-94E5-4DEC5A1CC071}" type="parTrans" cxnId="{9BCA1188-1698-4DE4-98E7-7F2E5BFA3E21}">
      <dgm:prSet/>
      <dgm:spPr/>
      <dgm:t>
        <a:bodyPr/>
        <a:lstStyle/>
        <a:p>
          <a:endParaRPr lang="zh-TW" altLang="en-US"/>
        </a:p>
      </dgm:t>
    </dgm:pt>
    <dgm:pt modelId="{A60C4BBB-4E26-4D50-8ED6-EFD0B7F89BF7}" type="sibTrans" cxnId="{9BCA1188-1698-4DE4-98E7-7F2E5BFA3E21}">
      <dgm:prSet/>
      <dgm:spPr/>
      <dgm:t>
        <a:bodyPr/>
        <a:lstStyle/>
        <a:p>
          <a:endParaRPr lang="zh-TW" altLang="en-US"/>
        </a:p>
      </dgm:t>
    </dgm:pt>
    <dgm:pt modelId="{0AC2530F-29A1-49F8-9586-194EB39BAE2B}">
      <dgm:prSet/>
      <dgm:spPr/>
      <dgm:t>
        <a:bodyPr/>
        <a:lstStyle/>
        <a:p>
          <a:pPr rtl="0"/>
          <a:r>
            <a:rPr lang="zh-TW" dirty="0" smtClean="0"/>
            <a:t>掌握最新疫情</a:t>
          </a:r>
          <a:endParaRPr lang="zh-TW" dirty="0"/>
        </a:p>
      </dgm:t>
    </dgm:pt>
    <dgm:pt modelId="{A87833BE-84AA-47A2-8FCB-FCC5EF63123F}" type="parTrans" cxnId="{BB756D80-88EA-40FA-83E4-3663D3C2EC12}">
      <dgm:prSet/>
      <dgm:spPr/>
      <dgm:t>
        <a:bodyPr/>
        <a:lstStyle/>
        <a:p>
          <a:endParaRPr lang="zh-TW" altLang="en-US"/>
        </a:p>
      </dgm:t>
    </dgm:pt>
    <dgm:pt modelId="{EFE26645-B0ED-4CCC-B5E3-291331E42DF3}" type="sibTrans" cxnId="{BB756D80-88EA-40FA-83E4-3663D3C2EC12}">
      <dgm:prSet/>
      <dgm:spPr/>
      <dgm:t>
        <a:bodyPr/>
        <a:lstStyle/>
        <a:p>
          <a:endParaRPr lang="zh-TW" altLang="en-US"/>
        </a:p>
      </dgm:t>
    </dgm:pt>
    <dgm:pt modelId="{F56EA137-6DC8-4C1D-AB65-EA9E8CFC443E}">
      <dgm:prSet/>
      <dgm:spPr/>
      <dgm:t>
        <a:bodyPr/>
        <a:lstStyle/>
        <a:p>
          <a:pPr rtl="0"/>
          <a:r>
            <a:rPr lang="zh-TW" dirty="0" smtClean="0"/>
            <a:t>了解防疫議題</a:t>
          </a:r>
          <a:endParaRPr lang="zh-TW" dirty="0"/>
        </a:p>
      </dgm:t>
    </dgm:pt>
    <dgm:pt modelId="{3C5D3EC5-5F64-46BB-AC4C-0661AA8FF3DC}" type="parTrans" cxnId="{5BA3209A-BDCD-4841-B06F-43F47EF8178B}">
      <dgm:prSet/>
      <dgm:spPr/>
      <dgm:t>
        <a:bodyPr/>
        <a:lstStyle/>
        <a:p>
          <a:endParaRPr lang="zh-TW" altLang="en-US"/>
        </a:p>
      </dgm:t>
    </dgm:pt>
    <dgm:pt modelId="{2C271C29-B052-4B86-AAEB-C1924F98E754}" type="sibTrans" cxnId="{5BA3209A-BDCD-4841-B06F-43F47EF8178B}">
      <dgm:prSet/>
      <dgm:spPr/>
      <dgm:t>
        <a:bodyPr/>
        <a:lstStyle/>
        <a:p>
          <a:endParaRPr lang="zh-TW" altLang="en-US"/>
        </a:p>
      </dgm:t>
    </dgm:pt>
    <dgm:pt modelId="{A3C53657-6FF4-4194-8DD8-5E3D0C84E6A7}">
      <dgm:prSet/>
      <dgm:spPr/>
      <dgm:t>
        <a:bodyPr/>
        <a:lstStyle/>
        <a:p>
          <a:pPr rtl="0"/>
          <a:r>
            <a:rPr lang="zh-TW" dirty="0" smtClean="0"/>
            <a:t>防疫小測驗</a:t>
          </a:r>
          <a:endParaRPr lang="zh-TW" dirty="0"/>
        </a:p>
      </dgm:t>
    </dgm:pt>
    <dgm:pt modelId="{D294CD62-5438-492E-99C1-235FB246C92D}" type="parTrans" cxnId="{A7922B50-9426-4B8F-91F0-2F267D984613}">
      <dgm:prSet/>
      <dgm:spPr/>
      <dgm:t>
        <a:bodyPr/>
        <a:lstStyle/>
        <a:p>
          <a:endParaRPr lang="zh-TW" altLang="en-US"/>
        </a:p>
      </dgm:t>
    </dgm:pt>
    <dgm:pt modelId="{060AB513-0580-424B-B570-9545F77D08E5}" type="sibTrans" cxnId="{A7922B50-9426-4B8F-91F0-2F267D984613}">
      <dgm:prSet/>
      <dgm:spPr/>
      <dgm:t>
        <a:bodyPr/>
        <a:lstStyle/>
        <a:p>
          <a:endParaRPr lang="zh-TW" altLang="en-US"/>
        </a:p>
      </dgm:t>
    </dgm:pt>
    <dgm:pt modelId="{DA16FF3E-F49C-471E-BEAC-7408C8958F0F}">
      <dgm:prSet/>
      <dgm:spPr/>
      <dgm:t>
        <a:bodyPr/>
        <a:lstStyle/>
        <a:p>
          <a:pPr rtl="0"/>
          <a:r>
            <a:rPr lang="zh-TW" dirty="0" smtClean="0"/>
            <a:t>你的防疫觀念正確嗎？</a:t>
          </a:r>
          <a:endParaRPr lang="zh-TW" dirty="0"/>
        </a:p>
      </dgm:t>
    </dgm:pt>
    <dgm:pt modelId="{7083C578-9E17-4F21-83B5-4066D6D9BB32}" type="parTrans" cxnId="{EF04355E-E15A-4B6D-94EA-FB62DAFD1E09}">
      <dgm:prSet/>
      <dgm:spPr/>
      <dgm:t>
        <a:bodyPr/>
        <a:lstStyle/>
        <a:p>
          <a:endParaRPr lang="zh-TW" altLang="en-US"/>
        </a:p>
      </dgm:t>
    </dgm:pt>
    <dgm:pt modelId="{9E1D1638-388C-40DD-92E1-8A6021146AB4}" type="sibTrans" cxnId="{EF04355E-E15A-4B6D-94EA-FB62DAFD1E09}">
      <dgm:prSet/>
      <dgm:spPr/>
      <dgm:t>
        <a:bodyPr/>
        <a:lstStyle/>
        <a:p>
          <a:endParaRPr lang="zh-TW" altLang="en-US"/>
        </a:p>
      </dgm:t>
    </dgm:pt>
    <dgm:pt modelId="{23EED77C-1EB7-448E-8F51-DCDB28267773}">
      <dgm:prSet/>
      <dgm:spPr/>
      <dgm:t>
        <a:bodyPr/>
        <a:lstStyle/>
        <a:p>
          <a:pPr rtl="0"/>
          <a:r>
            <a:rPr lang="zh-TW" dirty="0" smtClean="0">
              <a:hlinkClick xmlns:r="http://schemas.openxmlformats.org/officeDocument/2006/relationships" r:id="rId2"/>
            </a:rPr>
            <a:t>擊敗新冠病毒，健康久久！</a:t>
          </a:r>
          <a:endParaRPr lang="zh-TW" dirty="0"/>
        </a:p>
      </dgm:t>
    </dgm:pt>
    <dgm:pt modelId="{DE12E6A4-197A-4FF2-A8DB-C051E15BE164}" type="parTrans" cxnId="{B25E5573-1818-4BEA-856A-155A4478EF11}">
      <dgm:prSet/>
      <dgm:spPr/>
      <dgm:t>
        <a:bodyPr/>
        <a:lstStyle/>
        <a:p>
          <a:endParaRPr lang="zh-TW" altLang="en-US"/>
        </a:p>
      </dgm:t>
    </dgm:pt>
    <dgm:pt modelId="{3897DF5A-7BE8-495A-9670-A61AF331A6EB}" type="sibTrans" cxnId="{B25E5573-1818-4BEA-856A-155A4478EF11}">
      <dgm:prSet/>
      <dgm:spPr/>
      <dgm:t>
        <a:bodyPr/>
        <a:lstStyle/>
        <a:p>
          <a:endParaRPr lang="zh-TW" altLang="en-US"/>
        </a:p>
      </dgm:t>
    </dgm:pt>
    <dgm:pt modelId="{0B3F7AC9-EE3A-4AEC-99C4-D3217F68A3CE}">
      <dgm:prSet/>
      <dgm:spPr/>
      <dgm:t>
        <a:bodyPr/>
        <a:lstStyle/>
        <a:p>
          <a:r>
            <a:rPr lang="zh-TW" altLang="en-US" dirty="0" smtClean="0">
              <a:hlinkClick xmlns:r="http://schemas.openxmlformats.org/officeDocument/2006/relationships" r:id="rId3"/>
            </a:rPr>
            <a:t>防疫影片</a:t>
          </a:r>
          <a:endParaRPr lang="zh-TW" altLang="en-US" dirty="0"/>
        </a:p>
      </dgm:t>
    </dgm:pt>
    <dgm:pt modelId="{30053B86-60C5-4B19-BAC3-5595E1D77F25}" type="parTrans" cxnId="{A0329E2C-ECFC-40B5-B51E-D5E6F790B067}">
      <dgm:prSet/>
      <dgm:spPr/>
      <dgm:t>
        <a:bodyPr/>
        <a:lstStyle/>
        <a:p>
          <a:endParaRPr lang="zh-TW" altLang="en-US"/>
        </a:p>
      </dgm:t>
    </dgm:pt>
    <dgm:pt modelId="{81A4CE62-A040-4AC0-802A-5CFD8C6E28F6}" type="sibTrans" cxnId="{A0329E2C-ECFC-40B5-B51E-D5E6F790B067}">
      <dgm:prSet/>
      <dgm:spPr/>
      <dgm:t>
        <a:bodyPr/>
        <a:lstStyle/>
        <a:p>
          <a:endParaRPr lang="zh-TW" altLang="en-US"/>
        </a:p>
      </dgm:t>
    </dgm:pt>
    <dgm:pt modelId="{BD208FD7-E602-4CC7-858F-0453BC26E481}">
      <dgm:prSet/>
      <dgm:spPr/>
      <dgm:t>
        <a:bodyPr/>
        <a:lstStyle/>
        <a:p>
          <a:r>
            <a:rPr lang="zh-TW" altLang="en-US" dirty="0" smtClean="0"/>
            <a:t>觀賞防疫影片</a:t>
          </a:r>
        </a:p>
      </dgm:t>
    </dgm:pt>
    <dgm:pt modelId="{70CEDA49-93A4-462C-971D-54EA515533DD}" type="parTrans" cxnId="{34748024-CCE1-44FD-9941-1CB97C3D86D0}">
      <dgm:prSet/>
      <dgm:spPr/>
      <dgm:t>
        <a:bodyPr/>
        <a:lstStyle/>
        <a:p>
          <a:endParaRPr lang="zh-TW" altLang="en-US"/>
        </a:p>
      </dgm:t>
    </dgm:pt>
    <dgm:pt modelId="{FAD57570-49D4-4B70-A181-09A772FEB0FA}" type="sibTrans" cxnId="{34748024-CCE1-44FD-9941-1CB97C3D86D0}">
      <dgm:prSet/>
      <dgm:spPr/>
      <dgm:t>
        <a:bodyPr/>
        <a:lstStyle/>
        <a:p>
          <a:endParaRPr lang="zh-TW" altLang="en-US"/>
        </a:p>
      </dgm:t>
    </dgm:pt>
    <dgm:pt modelId="{D13D561A-28B5-4AD4-B26B-01AC466D6CBF}">
      <dgm:prSet/>
      <dgm:spPr/>
      <dgm:t>
        <a:bodyPr/>
        <a:lstStyle/>
        <a:p>
          <a:r>
            <a:rPr lang="zh-TW" altLang="en-US" smtClean="0"/>
            <a:t>照顧自己，愛護家人！</a:t>
          </a:r>
        </a:p>
      </dgm:t>
    </dgm:pt>
    <dgm:pt modelId="{A4152768-3B4C-4B7A-8241-36E5377B52D7}" type="parTrans" cxnId="{BE7BD70E-CEDC-40F2-AFBC-324262E4228F}">
      <dgm:prSet/>
      <dgm:spPr/>
      <dgm:t>
        <a:bodyPr/>
        <a:lstStyle/>
        <a:p>
          <a:endParaRPr lang="zh-TW" altLang="en-US"/>
        </a:p>
      </dgm:t>
    </dgm:pt>
    <dgm:pt modelId="{89088F9D-908B-4C7E-8ADA-73EFEB049509}" type="sibTrans" cxnId="{BE7BD70E-CEDC-40F2-AFBC-324262E4228F}">
      <dgm:prSet/>
      <dgm:spPr/>
      <dgm:t>
        <a:bodyPr/>
        <a:lstStyle/>
        <a:p>
          <a:endParaRPr lang="zh-TW" altLang="en-US"/>
        </a:p>
      </dgm:t>
    </dgm:pt>
    <dgm:pt modelId="{D9742499-F081-4789-BC5B-916DD29960FC}" type="pres">
      <dgm:prSet presAssocID="{A55683E6-FCC0-4CF1-95A3-2AB133AD3C3F}" presName="composite" presStyleCnt="0">
        <dgm:presLayoutVars>
          <dgm:chMax val="5"/>
          <dgm:dir/>
          <dgm:animLvl val="ctr"/>
          <dgm:resizeHandles val="exact"/>
        </dgm:presLayoutVars>
      </dgm:prSet>
      <dgm:spPr/>
    </dgm:pt>
    <dgm:pt modelId="{59D7D239-6EBB-40FE-9F78-6D44EC8F1E61}" type="pres">
      <dgm:prSet presAssocID="{A55683E6-FCC0-4CF1-95A3-2AB133AD3C3F}" presName="cycle" presStyleCnt="0"/>
      <dgm:spPr/>
    </dgm:pt>
    <dgm:pt modelId="{691ADCFA-6C22-48D9-9A31-CD146DE2F2E0}" type="pres">
      <dgm:prSet presAssocID="{A55683E6-FCC0-4CF1-95A3-2AB133AD3C3F}" presName="centerShape" presStyleCnt="0"/>
      <dgm:spPr/>
    </dgm:pt>
    <dgm:pt modelId="{C63C9322-F54E-4818-AE08-7F839008FFB2}" type="pres">
      <dgm:prSet presAssocID="{A55683E6-FCC0-4CF1-95A3-2AB133AD3C3F}" presName="connSite" presStyleLbl="node1" presStyleIdx="0" presStyleCnt="4"/>
      <dgm:spPr/>
    </dgm:pt>
    <dgm:pt modelId="{6071CEC8-7D7C-4279-AD69-4F2F598A773E}" type="pres">
      <dgm:prSet presAssocID="{A55683E6-FCC0-4CF1-95A3-2AB133AD3C3F}" presName="visible" presStyleLbl="node1" presStyleIdx="0" presStyleCnt="4"/>
      <dgm:spPr>
        <a:blipFill>
          <a:blip xmlns:r="http://schemas.openxmlformats.org/officeDocument/2006/relationships"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7F06D2A4-129E-48BD-9F82-B098E46B88E0}" type="pres">
      <dgm:prSet presAssocID="{2F16E047-793D-45A6-94E5-4DEC5A1CC071}" presName="Name25" presStyleLbl="parChTrans1D1" presStyleIdx="0" presStyleCnt="3"/>
      <dgm:spPr/>
    </dgm:pt>
    <dgm:pt modelId="{979898A1-FCC8-406C-B422-71E1A0FC4D98}" type="pres">
      <dgm:prSet presAssocID="{0E599A37-D218-43D3-9464-04B9BF2FB173}" presName="node" presStyleCnt="0"/>
      <dgm:spPr/>
    </dgm:pt>
    <dgm:pt modelId="{D17F9F51-FF91-4E54-A5B6-EC6C6C9E1192}" type="pres">
      <dgm:prSet presAssocID="{0E599A37-D218-43D3-9464-04B9BF2FB173}" presName="parentNode" presStyleLbl="node1" presStyleIdx="1" presStyleCnt="4" custLinFactNeighborX="-1182" custLinFactNeighborY="1440">
        <dgm:presLayoutVars>
          <dgm:chMax val="1"/>
          <dgm:bulletEnabled val="1"/>
        </dgm:presLayoutVars>
      </dgm:prSet>
      <dgm:spPr/>
    </dgm:pt>
    <dgm:pt modelId="{43655644-4BBD-4D39-A1D0-110E76E65089}" type="pres">
      <dgm:prSet presAssocID="{0E599A37-D218-43D3-9464-04B9BF2FB173}" presName="childNode" presStyleLbl="revTx" presStyleIdx="0" presStyleCnt="2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AF457138-D7C3-46B1-A0A3-6687DC7AB922}" type="pres">
      <dgm:prSet presAssocID="{DE12E6A4-197A-4FF2-A8DB-C051E15BE164}" presName="Name25" presStyleLbl="parChTrans1D1" presStyleIdx="1" presStyleCnt="3"/>
      <dgm:spPr/>
    </dgm:pt>
    <dgm:pt modelId="{44FCDBDB-A59A-429D-AF92-2022B0C75A05}" type="pres">
      <dgm:prSet presAssocID="{23EED77C-1EB7-448E-8F51-DCDB28267773}" presName="node" presStyleCnt="0"/>
      <dgm:spPr/>
    </dgm:pt>
    <dgm:pt modelId="{A84592F9-9D71-4B17-A09F-1923E44B9FDA}" type="pres">
      <dgm:prSet presAssocID="{23EED77C-1EB7-448E-8F51-DCDB28267773}" presName="parentNode" presStyleLbl="node1" presStyleIdx="2" presStyleCnt="4">
        <dgm:presLayoutVars>
          <dgm:chMax val="1"/>
          <dgm:bulletEnabled val="1"/>
        </dgm:presLayoutVars>
      </dgm:prSet>
      <dgm:spPr/>
    </dgm:pt>
    <dgm:pt modelId="{89C30255-AEB1-49AA-85BE-D2C556A4D615}" type="pres">
      <dgm:prSet presAssocID="{23EED77C-1EB7-448E-8F51-DCDB28267773}" presName="childNode" presStyleLbl="revTx" presStyleIdx="0" presStyleCnt="2">
        <dgm:presLayoutVars>
          <dgm:bulletEnabled val="1"/>
        </dgm:presLayoutVars>
      </dgm:prSet>
      <dgm:spPr/>
    </dgm:pt>
    <dgm:pt modelId="{E8A27F8B-D48C-4365-90EC-AE494C18DF23}" type="pres">
      <dgm:prSet presAssocID="{30053B86-60C5-4B19-BAC3-5595E1D77F25}" presName="Name25" presStyleLbl="parChTrans1D1" presStyleIdx="2" presStyleCnt="3"/>
      <dgm:spPr/>
    </dgm:pt>
    <dgm:pt modelId="{974A0E19-AC8B-4D3D-9A4E-5D2BEACEFF34}" type="pres">
      <dgm:prSet presAssocID="{0B3F7AC9-EE3A-4AEC-99C4-D3217F68A3CE}" presName="node" presStyleCnt="0"/>
      <dgm:spPr/>
    </dgm:pt>
    <dgm:pt modelId="{AF3F224A-2C40-4B59-AD14-1079C310E514}" type="pres">
      <dgm:prSet presAssocID="{0B3F7AC9-EE3A-4AEC-99C4-D3217F68A3CE}" presName="parentNode" presStyleLbl="node1" presStyleIdx="3" presStyleCnt="4">
        <dgm:presLayoutVars>
          <dgm:chMax val="1"/>
          <dgm:bulletEnabled val="1"/>
        </dgm:presLayoutVars>
      </dgm:prSet>
      <dgm:spPr/>
    </dgm:pt>
    <dgm:pt modelId="{06B5815D-888A-4019-A46E-CC044EB5E9BE}" type="pres">
      <dgm:prSet presAssocID="{0B3F7AC9-EE3A-4AEC-99C4-D3217F68A3CE}" presName="childNode" presStyleLbl="revTx" presStyleIdx="1" presStyleCnt="2">
        <dgm:presLayoutVars>
          <dgm:bulletEnabled val="1"/>
        </dgm:presLayoutVars>
      </dgm:prSet>
      <dgm:spPr/>
    </dgm:pt>
  </dgm:ptLst>
  <dgm:cxnLst>
    <dgm:cxn modelId="{4E1E86D8-E3A3-40CC-B51B-64E5A1CCBD01}" type="presOf" srcId="{0E599A37-D218-43D3-9464-04B9BF2FB173}" destId="{D17F9F51-FF91-4E54-A5B6-EC6C6C9E1192}" srcOrd="0" destOrd="0" presId="urn:microsoft.com/office/officeart/2005/8/layout/radial2"/>
    <dgm:cxn modelId="{A46A9573-E854-40FB-BC17-915891357EAE}" type="presOf" srcId="{23EED77C-1EB7-448E-8F51-DCDB28267773}" destId="{A84592F9-9D71-4B17-A09F-1923E44B9FDA}" srcOrd="0" destOrd="0" presId="urn:microsoft.com/office/officeart/2005/8/layout/radial2"/>
    <dgm:cxn modelId="{38EAE73A-5A7E-480F-A634-9E725AFBEB6B}" type="presOf" srcId="{BD208FD7-E602-4CC7-858F-0453BC26E481}" destId="{06B5815D-888A-4019-A46E-CC044EB5E9BE}" srcOrd="0" destOrd="0" presId="urn:microsoft.com/office/officeart/2005/8/layout/radial2"/>
    <dgm:cxn modelId="{84568566-2F2A-45F3-83EF-39691ED8ADEF}" type="presOf" srcId="{0AC2530F-29A1-49F8-9586-194EB39BAE2B}" destId="{43655644-4BBD-4D39-A1D0-110E76E65089}" srcOrd="0" destOrd="0" presId="urn:microsoft.com/office/officeart/2005/8/layout/radial2"/>
    <dgm:cxn modelId="{1F3C3015-7682-442C-8D3C-6B59042388E6}" type="presOf" srcId="{A55683E6-FCC0-4CF1-95A3-2AB133AD3C3F}" destId="{D9742499-F081-4789-BC5B-916DD29960FC}" srcOrd="0" destOrd="0" presId="urn:microsoft.com/office/officeart/2005/8/layout/radial2"/>
    <dgm:cxn modelId="{A7922B50-9426-4B8F-91F0-2F267D984613}" srcId="{0E599A37-D218-43D3-9464-04B9BF2FB173}" destId="{A3C53657-6FF4-4194-8DD8-5E3D0C84E6A7}" srcOrd="2" destOrd="0" parTransId="{D294CD62-5438-492E-99C1-235FB246C92D}" sibTransId="{060AB513-0580-424B-B570-9545F77D08E5}"/>
    <dgm:cxn modelId="{B859E3D0-79CA-4BE7-B951-AADD4261F39B}" type="presOf" srcId="{30053B86-60C5-4B19-BAC3-5595E1D77F25}" destId="{E8A27F8B-D48C-4365-90EC-AE494C18DF23}" srcOrd="0" destOrd="0" presId="urn:microsoft.com/office/officeart/2005/8/layout/radial2"/>
    <dgm:cxn modelId="{A0329E2C-ECFC-40B5-B51E-D5E6F790B067}" srcId="{A55683E6-FCC0-4CF1-95A3-2AB133AD3C3F}" destId="{0B3F7AC9-EE3A-4AEC-99C4-D3217F68A3CE}" srcOrd="2" destOrd="0" parTransId="{30053B86-60C5-4B19-BAC3-5595E1D77F25}" sibTransId="{81A4CE62-A040-4AC0-802A-5CFD8C6E28F6}"/>
    <dgm:cxn modelId="{5BA8F86B-40FC-4D36-A79B-6C6E35000500}" type="presOf" srcId="{D13D561A-28B5-4AD4-B26B-01AC466D6CBF}" destId="{06B5815D-888A-4019-A46E-CC044EB5E9BE}" srcOrd="0" destOrd="1" presId="urn:microsoft.com/office/officeart/2005/8/layout/radial2"/>
    <dgm:cxn modelId="{D72C6DA1-D060-4201-B4E2-E0740720CCEF}" type="presOf" srcId="{A3C53657-6FF4-4194-8DD8-5E3D0C84E6A7}" destId="{43655644-4BBD-4D39-A1D0-110E76E65089}" srcOrd="0" destOrd="2" presId="urn:microsoft.com/office/officeart/2005/8/layout/radial2"/>
    <dgm:cxn modelId="{EF04355E-E15A-4B6D-94EA-FB62DAFD1E09}" srcId="{0E599A37-D218-43D3-9464-04B9BF2FB173}" destId="{DA16FF3E-F49C-471E-BEAC-7408C8958F0F}" srcOrd="3" destOrd="0" parTransId="{7083C578-9E17-4F21-83B5-4066D6D9BB32}" sibTransId="{9E1D1638-388C-40DD-92E1-8A6021146AB4}"/>
    <dgm:cxn modelId="{2E8DBB9A-3768-424B-AD8B-BDA6AF5B3480}" type="presOf" srcId="{F56EA137-6DC8-4C1D-AB65-EA9E8CFC443E}" destId="{43655644-4BBD-4D39-A1D0-110E76E65089}" srcOrd="0" destOrd="1" presId="urn:microsoft.com/office/officeart/2005/8/layout/radial2"/>
    <dgm:cxn modelId="{9BCA1188-1698-4DE4-98E7-7F2E5BFA3E21}" srcId="{A55683E6-FCC0-4CF1-95A3-2AB133AD3C3F}" destId="{0E599A37-D218-43D3-9464-04B9BF2FB173}" srcOrd="0" destOrd="0" parTransId="{2F16E047-793D-45A6-94E5-4DEC5A1CC071}" sibTransId="{A60C4BBB-4E26-4D50-8ED6-EFD0B7F89BF7}"/>
    <dgm:cxn modelId="{D62BC2D5-9096-4BDF-98A5-D5067A62F8C7}" type="presOf" srcId="{DE12E6A4-197A-4FF2-A8DB-C051E15BE164}" destId="{AF457138-D7C3-46B1-A0A3-6687DC7AB922}" srcOrd="0" destOrd="0" presId="urn:microsoft.com/office/officeart/2005/8/layout/radial2"/>
    <dgm:cxn modelId="{B25E5573-1818-4BEA-856A-155A4478EF11}" srcId="{A55683E6-FCC0-4CF1-95A3-2AB133AD3C3F}" destId="{23EED77C-1EB7-448E-8F51-DCDB28267773}" srcOrd="1" destOrd="0" parTransId="{DE12E6A4-197A-4FF2-A8DB-C051E15BE164}" sibTransId="{3897DF5A-7BE8-495A-9670-A61AF331A6EB}"/>
    <dgm:cxn modelId="{BE7BD70E-CEDC-40F2-AFBC-324262E4228F}" srcId="{0B3F7AC9-EE3A-4AEC-99C4-D3217F68A3CE}" destId="{D13D561A-28B5-4AD4-B26B-01AC466D6CBF}" srcOrd="1" destOrd="0" parTransId="{A4152768-3B4C-4B7A-8241-36E5377B52D7}" sibTransId="{89088F9D-908B-4C7E-8ADA-73EFEB049509}"/>
    <dgm:cxn modelId="{870D81B6-982D-42FB-A57E-69638CC539AC}" type="presOf" srcId="{DA16FF3E-F49C-471E-BEAC-7408C8958F0F}" destId="{43655644-4BBD-4D39-A1D0-110E76E65089}" srcOrd="0" destOrd="3" presId="urn:microsoft.com/office/officeart/2005/8/layout/radial2"/>
    <dgm:cxn modelId="{34748024-CCE1-44FD-9941-1CB97C3D86D0}" srcId="{0B3F7AC9-EE3A-4AEC-99C4-D3217F68A3CE}" destId="{BD208FD7-E602-4CC7-858F-0453BC26E481}" srcOrd="0" destOrd="0" parTransId="{70CEDA49-93A4-462C-971D-54EA515533DD}" sibTransId="{FAD57570-49D4-4B70-A181-09A772FEB0FA}"/>
    <dgm:cxn modelId="{A3D9C7C9-2764-4DEB-BBDF-9B264F3B6D21}" type="presOf" srcId="{0B3F7AC9-EE3A-4AEC-99C4-D3217F68A3CE}" destId="{AF3F224A-2C40-4B59-AD14-1079C310E514}" srcOrd="0" destOrd="0" presId="urn:microsoft.com/office/officeart/2005/8/layout/radial2"/>
    <dgm:cxn modelId="{90B9981C-D91F-4214-A808-0CC92B89CDC8}" type="presOf" srcId="{2F16E047-793D-45A6-94E5-4DEC5A1CC071}" destId="{7F06D2A4-129E-48BD-9F82-B098E46B88E0}" srcOrd="0" destOrd="0" presId="urn:microsoft.com/office/officeart/2005/8/layout/radial2"/>
    <dgm:cxn modelId="{5BA3209A-BDCD-4841-B06F-43F47EF8178B}" srcId="{0E599A37-D218-43D3-9464-04B9BF2FB173}" destId="{F56EA137-6DC8-4C1D-AB65-EA9E8CFC443E}" srcOrd="1" destOrd="0" parTransId="{3C5D3EC5-5F64-46BB-AC4C-0661AA8FF3DC}" sibTransId="{2C271C29-B052-4B86-AAEB-C1924F98E754}"/>
    <dgm:cxn modelId="{BB756D80-88EA-40FA-83E4-3663D3C2EC12}" srcId="{0E599A37-D218-43D3-9464-04B9BF2FB173}" destId="{0AC2530F-29A1-49F8-9586-194EB39BAE2B}" srcOrd="0" destOrd="0" parTransId="{A87833BE-84AA-47A2-8FCB-FCC5EF63123F}" sibTransId="{EFE26645-B0ED-4CCC-B5E3-291331E42DF3}"/>
    <dgm:cxn modelId="{BAA6F547-0467-4B36-B4D3-265A747B9126}" type="presParOf" srcId="{D9742499-F081-4789-BC5B-916DD29960FC}" destId="{59D7D239-6EBB-40FE-9F78-6D44EC8F1E61}" srcOrd="0" destOrd="0" presId="urn:microsoft.com/office/officeart/2005/8/layout/radial2"/>
    <dgm:cxn modelId="{065E656C-939D-40BC-B20C-1FB78A54DF26}" type="presParOf" srcId="{59D7D239-6EBB-40FE-9F78-6D44EC8F1E61}" destId="{691ADCFA-6C22-48D9-9A31-CD146DE2F2E0}" srcOrd="0" destOrd="0" presId="urn:microsoft.com/office/officeart/2005/8/layout/radial2"/>
    <dgm:cxn modelId="{D73C14D3-FC36-44B2-885F-62B1F52725BD}" type="presParOf" srcId="{691ADCFA-6C22-48D9-9A31-CD146DE2F2E0}" destId="{C63C9322-F54E-4818-AE08-7F839008FFB2}" srcOrd="0" destOrd="0" presId="urn:microsoft.com/office/officeart/2005/8/layout/radial2"/>
    <dgm:cxn modelId="{8168139C-761F-4FD8-B2A6-84C315D8EEA1}" type="presParOf" srcId="{691ADCFA-6C22-48D9-9A31-CD146DE2F2E0}" destId="{6071CEC8-7D7C-4279-AD69-4F2F598A773E}" srcOrd="1" destOrd="0" presId="urn:microsoft.com/office/officeart/2005/8/layout/radial2"/>
    <dgm:cxn modelId="{75FFAA43-495B-4AE3-B86F-51A9006946C1}" type="presParOf" srcId="{59D7D239-6EBB-40FE-9F78-6D44EC8F1E61}" destId="{7F06D2A4-129E-48BD-9F82-B098E46B88E0}" srcOrd="1" destOrd="0" presId="urn:microsoft.com/office/officeart/2005/8/layout/radial2"/>
    <dgm:cxn modelId="{1900A747-BCF2-44EC-BE9E-7C42FEC72EC3}" type="presParOf" srcId="{59D7D239-6EBB-40FE-9F78-6D44EC8F1E61}" destId="{979898A1-FCC8-406C-B422-71E1A0FC4D98}" srcOrd="2" destOrd="0" presId="urn:microsoft.com/office/officeart/2005/8/layout/radial2"/>
    <dgm:cxn modelId="{D8013D61-2BE1-4ACB-BCE7-A99E9070B74A}" type="presParOf" srcId="{979898A1-FCC8-406C-B422-71E1A0FC4D98}" destId="{D17F9F51-FF91-4E54-A5B6-EC6C6C9E1192}" srcOrd="0" destOrd="0" presId="urn:microsoft.com/office/officeart/2005/8/layout/radial2"/>
    <dgm:cxn modelId="{F82C2788-269C-41A8-ABA9-7EB7AF8A4820}" type="presParOf" srcId="{979898A1-FCC8-406C-B422-71E1A0FC4D98}" destId="{43655644-4BBD-4D39-A1D0-110E76E65089}" srcOrd="1" destOrd="0" presId="urn:microsoft.com/office/officeart/2005/8/layout/radial2"/>
    <dgm:cxn modelId="{4524E81D-4F0A-4A90-B4B4-C6CC4FEE19E8}" type="presParOf" srcId="{59D7D239-6EBB-40FE-9F78-6D44EC8F1E61}" destId="{AF457138-D7C3-46B1-A0A3-6687DC7AB922}" srcOrd="3" destOrd="0" presId="urn:microsoft.com/office/officeart/2005/8/layout/radial2"/>
    <dgm:cxn modelId="{CAB0829A-E580-493A-B02E-ABF41E41FD62}" type="presParOf" srcId="{59D7D239-6EBB-40FE-9F78-6D44EC8F1E61}" destId="{44FCDBDB-A59A-429D-AF92-2022B0C75A05}" srcOrd="4" destOrd="0" presId="urn:microsoft.com/office/officeart/2005/8/layout/radial2"/>
    <dgm:cxn modelId="{1DEF559F-F89F-4F0D-9367-CEEED3641AD3}" type="presParOf" srcId="{44FCDBDB-A59A-429D-AF92-2022B0C75A05}" destId="{A84592F9-9D71-4B17-A09F-1923E44B9FDA}" srcOrd="0" destOrd="0" presId="urn:microsoft.com/office/officeart/2005/8/layout/radial2"/>
    <dgm:cxn modelId="{F70064AE-4D73-4500-A48B-35AB111723D3}" type="presParOf" srcId="{44FCDBDB-A59A-429D-AF92-2022B0C75A05}" destId="{89C30255-AEB1-49AA-85BE-D2C556A4D615}" srcOrd="1" destOrd="0" presId="urn:microsoft.com/office/officeart/2005/8/layout/radial2"/>
    <dgm:cxn modelId="{D6EF7E5E-6F72-4F2D-9C5D-5CA0C239D2AC}" type="presParOf" srcId="{59D7D239-6EBB-40FE-9F78-6D44EC8F1E61}" destId="{E8A27F8B-D48C-4365-90EC-AE494C18DF23}" srcOrd="5" destOrd="0" presId="urn:microsoft.com/office/officeart/2005/8/layout/radial2"/>
    <dgm:cxn modelId="{27DDC31F-3131-4A0C-9FA0-DD0247957A7B}" type="presParOf" srcId="{59D7D239-6EBB-40FE-9F78-6D44EC8F1E61}" destId="{974A0E19-AC8B-4D3D-9A4E-5D2BEACEFF34}" srcOrd="6" destOrd="0" presId="urn:microsoft.com/office/officeart/2005/8/layout/radial2"/>
    <dgm:cxn modelId="{970D4CE9-5025-439F-AD77-1043B97F3D75}" type="presParOf" srcId="{974A0E19-AC8B-4D3D-9A4E-5D2BEACEFF34}" destId="{AF3F224A-2C40-4B59-AD14-1079C310E514}" srcOrd="0" destOrd="0" presId="urn:microsoft.com/office/officeart/2005/8/layout/radial2"/>
    <dgm:cxn modelId="{EDCB4FE8-CCA4-48D1-BA08-F013BB06B8E9}" type="presParOf" srcId="{974A0E19-AC8B-4D3D-9A4E-5D2BEACEFF34}" destId="{06B5815D-888A-4019-A46E-CC044EB5E9BE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C9FCF3D-FE66-4FC9-A6B7-B3DB1E6737F3}">
      <dsp:nvSpPr>
        <dsp:cNvPr id="0" name=""/>
        <dsp:cNvSpPr/>
      </dsp:nvSpPr>
      <dsp:spPr>
        <a:xfrm>
          <a:off x="1838" y="0"/>
          <a:ext cx="1927389" cy="435133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p3d prstMaterial="plastic">
          <a:bevelT w="50800" h="50800"/>
          <a:bevelB w="50800" h="508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84912" tIns="184912" rIns="184912" bIns="184912" numCol="1" spcCol="1270" anchor="ctr" anchorCtr="0">
          <a:noAutofit/>
        </a:bodyPr>
        <a:lstStyle/>
        <a:p>
          <a:pPr lvl="0" algn="ctr" defTabSz="1155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600" kern="1200" dirty="0" smtClean="0"/>
            <a:t>雙手肥皂清潔，搓洗</a:t>
          </a:r>
          <a:r>
            <a:rPr lang="en-US" sz="2600" kern="1200" dirty="0" smtClean="0"/>
            <a:t>40~60</a:t>
          </a:r>
          <a:r>
            <a:rPr lang="zh-TW" sz="2600" kern="1200" dirty="0" smtClean="0"/>
            <a:t>秒</a:t>
          </a:r>
          <a:endParaRPr lang="zh-TW" sz="2600" kern="1200" dirty="0"/>
        </a:p>
      </dsp:txBody>
      <dsp:txXfrm>
        <a:off x="1838" y="1740535"/>
        <a:ext cx="1927389" cy="1740535"/>
      </dsp:txXfrm>
    </dsp:sp>
    <dsp:sp modelId="{A7DC2827-979E-478F-B385-C6DD59A1E531}">
      <dsp:nvSpPr>
        <dsp:cNvPr id="0" name=""/>
        <dsp:cNvSpPr/>
      </dsp:nvSpPr>
      <dsp:spPr>
        <a:xfrm>
          <a:off x="241035" y="261080"/>
          <a:ext cx="1448995" cy="1448995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/>
        <a:sp3d z="50080" prstMaterial="plastic">
          <a:bevelT w="50800" h="50800"/>
          <a:bevelB w="50800" h="508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599BE7F5-366B-4C01-B902-C7EB58FF4AB3}">
      <dsp:nvSpPr>
        <dsp:cNvPr id="0" name=""/>
        <dsp:cNvSpPr/>
      </dsp:nvSpPr>
      <dsp:spPr>
        <a:xfrm>
          <a:off x="1987049" y="0"/>
          <a:ext cx="1927389" cy="435133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p3d prstMaterial="plastic">
          <a:bevelT w="50800" h="50800"/>
          <a:bevelB w="50800" h="508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84912" tIns="184912" rIns="184912" bIns="184912" numCol="1" spcCol="1270" anchor="ctr" anchorCtr="0">
          <a:noAutofit/>
        </a:bodyPr>
        <a:lstStyle/>
        <a:p>
          <a:pPr lvl="0" algn="ctr" defTabSz="1155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600" kern="1200" dirty="0" smtClean="0"/>
            <a:t>口罩要遮住口鼻、蓋住下巴  </a:t>
          </a:r>
          <a:endParaRPr lang="zh-TW" sz="2600" kern="1200" dirty="0"/>
        </a:p>
      </dsp:txBody>
      <dsp:txXfrm>
        <a:off x="1987049" y="1740535"/>
        <a:ext cx="1927389" cy="1740535"/>
      </dsp:txXfrm>
    </dsp:sp>
    <dsp:sp modelId="{9D04E857-A0DB-4407-8260-C2A39DE60FA2}">
      <dsp:nvSpPr>
        <dsp:cNvPr id="0" name=""/>
        <dsp:cNvSpPr/>
      </dsp:nvSpPr>
      <dsp:spPr>
        <a:xfrm>
          <a:off x="2226246" y="261080"/>
          <a:ext cx="1448995" cy="1448995"/>
        </a:xfrm>
        <a:prstGeom prst="ellipse">
          <a:avLst/>
        </a:prstGeom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/>
        <a:sp3d z="50080" prstMaterial="plastic">
          <a:bevelT w="50800" h="50800"/>
          <a:bevelB w="50800" h="508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38491B9E-1A28-4112-91F1-91DF7308F8EC}">
      <dsp:nvSpPr>
        <dsp:cNvPr id="0" name=""/>
        <dsp:cNvSpPr/>
      </dsp:nvSpPr>
      <dsp:spPr>
        <a:xfrm>
          <a:off x="3972260" y="0"/>
          <a:ext cx="1927389" cy="435133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p3d prstMaterial="plastic">
          <a:bevelT w="50800" h="50800"/>
          <a:bevelB w="50800" h="508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84912" tIns="184912" rIns="184912" bIns="184912" numCol="1" spcCol="1270" anchor="ctr" anchorCtr="0">
          <a:noAutofit/>
        </a:bodyPr>
        <a:lstStyle/>
        <a:p>
          <a:pPr lvl="0" algn="ctr" defTabSz="1155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600" kern="1200" dirty="0" smtClean="0"/>
            <a:t>噴</a:t>
          </a:r>
          <a:r>
            <a:rPr lang="en-US" sz="2600" kern="1200" dirty="0" smtClean="0"/>
            <a:t>75%</a:t>
          </a:r>
          <a:r>
            <a:rPr lang="zh-TW" sz="2600" kern="1200" dirty="0" smtClean="0"/>
            <a:t>酒精搓洗雙手</a:t>
          </a:r>
          <a:r>
            <a:rPr lang="en-US" sz="2600" kern="1200" dirty="0" smtClean="0"/>
            <a:t>20-30</a:t>
          </a:r>
          <a:r>
            <a:rPr lang="zh-TW" sz="2600" kern="1200" dirty="0" smtClean="0"/>
            <a:t>秒</a:t>
          </a:r>
          <a:endParaRPr lang="zh-TW" sz="2600" kern="1200" dirty="0"/>
        </a:p>
      </dsp:txBody>
      <dsp:txXfrm>
        <a:off x="3972260" y="1740535"/>
        <a:ext cx="1927389" cy="1740535"/>
      </dsp:txXfrm>
    </dsp:sp>
    <dsp:sp modelId="{36DFC782-ABEB-4074-A201-018AF147A629}">
      <dsp:nvSpPr>
        <dsp:cNvPr id="0" name=""/>
        <dsp:cNvSpPr/>
      </dsp:nvSpPr>
      <dsp:spPr>
        <a:xfrm>
          <a:off x="4211457" y="261080"/>
          <a:ext cx="1448995" cy="1448995"/>
        </a:xfrm>
        <a:prstGeom prst="ellipse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/>
        <a:sp3d z="50080" prstMaterial="plastic">
          <a:bevelT w="50800" h="50800"/>
          <a:bevelB w="50800" h="508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D7286616-51F4-4910-B21B-7307407A357A}">
      <dsp:nvSpPr>
        <dsp:cNvPr id="0" name=""/>
        <dsp:cNvSpPr/>
      </dsp:nvSpPr>
      <dsp:spPr>
        <a:xfrm>
          <a:off x="5957471" y="0"/>
          <a:ext cx="1927389" cy="435133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p3d prstMaterial="plastic">
          <a:bevelT w="50800" h="50800"/>
          <a:bevelB w="50800" h="508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84912" tIns="184912" rIns="184912" bIns="184912" numCol="1" spcCol="1270" anchor="ctr" anchorCtr="0">
          <a:noAutofit/>
        </a:bodyPr>
        <a:lstStyle/>
        <a:p>
          <a:pPr lvl="0" algn="ctr" defTabSz="1155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600" kern="1200" dirty="0" smtClean="0"/>
            <a:t>有發燒、呼吸道症狀速就醫</a:t>
          </a:r>
          <a:endParaRPr lang="zh-TW" sz="2600" kern="1200" dirty="0"/>
        </a:p>
      </dsp:txBody>
      <dsp:txXfrm>
        <a:off x="5957471" y="1740535"/>
        <a:ext cx="1927389" cy="1740535"/>
      </dsp:txXfrm>
    </dsp:sp>
    <dsp:sp modelId="{6B0D8C3F-5C32-41D3-8A5B-A24E41DD07C8}">
      <dsp:nvSpPr>
        <dsp:cNvPr id="0" name=""/>
        <dsp:cNvSpPr/>
      </dsp:nvSpPr>
      <dsp:spPr>
        <a:xfrm>
          <a:off x="6196668" y="261080"/>
          <a:ext cx="1448995" cy="1448995"/>
        </a:xfrm>
        <a:prstGeom prst="ellipse">
          <a:avLst/>
        </a:prstGeom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/>
        <a:sp3d z="50080" prstMaterial="plastic">
          <a:bevelT w="50800" h="50800"/>
          <a:bevelB w="50800" h="508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5F0C0BB1-789A-432A-9AE9-2C823931A26D}">
      <dsp:nvSpPr>
        <dsp:cNvPr id="0" name=""/>
        <dsp:cNvSpPr/>
      </dsp:nvSpPr>
      <dsp:spPr>
        <a:xfrm>
          <a:off x="315467" y="3481070"/>
          <a:ext cx="7255764" cy="652700"/>
        </a:xfrm>
        <a:prstGeom prst="leftRightArrow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  <a:sp3d z="50080" prstMaterial="plastic">
          <a:bevelT w="50800" h="50800"/>
          <a:bevelB w="50800" h="508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0B36D88-0172-42A4-9F63-DA055E6BA48D}">
      <dsp:nvSpPr>
        <dsp:cNvPr id="0" name=""/>
        <dsp:cNvSpPr/>
      </dsp:nvSpPr>
      <dsp:spPr>
        <a:xfrm>
          <a:off x="5811" y="1233623"/>
          <a:ext cx="2747555" cy="2327987"/>
        </a:xfrm>
        <a:prstGeom prst="rect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A20F3D9-62F7-4BF6-8D36-262BA9776E81}">
      <dsp:nvSpPr>
        <dsp:cNvPr id="0" name=""/>
        <dsp:cNvSpPr/>
      </dsp:nvSpPr>
      <dsp:spPr>
        <a:xfrm>
          <a:off x="2387493" y="1559397"/>
          <a:ext cx="1302850" cy="135601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400" kern="1200" smtClean="0"/>
            <a:t>大約</a:t>
          </a:r>
          <a:r>
            <a:rPr lang="en-US" sz="2400" kern="1200" smtClean="0"/>
            <a:t>3</a:t>
          </a:r>
          <a:r>
            <a:rPr lang="zh-TW" sz="2400" kern="1200" smtClean="0"/>
            <a:t>個步伐</a:t>
          </a:r>
          <a:endParaRPr lang="zh-TW" sz="2400" kern="1200"/>
        </a:p>
      </dsp:txBody>
      <dsp:txXfrm>
        <a:off x="2425652" y="1597556"/>
        <a:ext cx="1226532" cy="1279692"/>
      </dsp:txXfrm>
    </dsp:sp>
    <dsp:sp modelId="{549EAB41-401C-4F77-9DAA-C7403973B9E2}">
      <dsp:nvSpPr>
        <dsp:cNvPr id="0" name=""/>
        <dsp:cNvSpPr/>
      </dsp:nvSpPr>
      <dsp:spPr>
        <a:xfrm>
          <a:off x="5811" y="789726"/>
          <a:ext cx="2747555" cy="40087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700" kern="1200" dirty="0" smtClean="0"/>
            <a:t>室外至少</a:t>
          </a:r>
          <a:r>
            <a:rPr lang="en-US" sz="1700" kern="1200" dirty="0" smtClean="0"/>
            <a:t>1</a:t>
          </a:r>
          <a:r>
            <a:rPr lang="zh-TW" sz="1700" kern="1200" dirty="0" smtClean="0"/>
            <a:t>公尺</a:t>
          </a:r>
          <a:endParaRPr lang="zh-TW" sz="1700" kern="1200" dirty="0"/>
        </a:p>
      </dsp:txBody>
      <dsp:txXfrm>
        <a:off x="5811" y="789726"/>
        <a:ext cx="2747555" cy="400870"/>
      </dsp:txXfrm>
    </dsp:sp>
    <dsp:sp modelId="{9113C3E1-A4D7-43F9-8390-080D9E0D521A}">
      <dsp:nvSpPr>
        <dsp:cNvPr id="0" name=""/>
        <dsp:cNvSpPr/>
      </dsp:nvSpPr>
      <dsp:spPr>
        <a:xfrm>
          <a:off x="4196355" y="1233623"/>
          <a:ext cx="2747555" cy="2327987"/>
        </a:xfrm>
        <a:prstGeom prst="rect">
          <a:avLst/>
        </a:prstGeom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648E7E1-9EFC-4229-B620-71E17C002065}">
      <dsp:nvSpPr>
        <dsp:cNvPr id="0" name=""/>
        <dsp:cNvSpPr/>
      </dsp:nvSpPr>
      <dsp:spPr>
        <a:xfrm>
          <a:off x="6578037" y="1559397"/>
          <a:ext cx="1302850" cy="135601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400" kern="1200" dirty="0" smtClean="0"/>
            <a:t>大約手臂的兩倍長</a:t>
          </a:r>
          <a:endParaRPr lang="zh-TW" sz="2400" kern="1200" dirty="0"/>
        </a:p>
      </dsp:txBody>
      <dsp:txXfrm>
        <a:off x="6616196" y="1597556"/>
        <a:ext cx="1226532" cy="1279692"/>
      </dsp:txXfrm>
    </dsp:sp>
    <dsp:sp modelId="{6D75B4FC-2E62-4478-8FDC-489F2E2050C6}">
      <dsp:nvSpPr>
        <dsp:cNvPr id="0" name=""/>
        <dsp:cNvSpPr/>
      </dsp:nvSpPr>
      <dsp:spPr>
        <a:xfrm>
          <a:off x="4196355" y="789726"/>
          <a:ext cx="2747555" cy="40087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700" kern="1200" smtClean="0"/>
            <a:t>室內至少</a:t>
          </a:r>
          <a:r>
            <a:rPr lang="en-US" sz="1700" kern="1200" smtClean="0"/>
            <a:t>1.5</a:t>
          </a:r>
          <a:r>
            <a:rPr lang="zh-TW" sz="1700" kern="1200" smtClean="0"/>
            <a:t>公尺</a:t>
          </a:r>
          <a:endParaRPr lang="zh-TW" sz="1700" kern="1200"/>
        </a:p>
      </dsp:txBody>
      <dsp:txXfrm>
        <a:off x="4196355" y="789726"/>
        <a:ext cx="2747555" cy="40087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8A27F8B-D48C-4365-90EC-AE494C18DF23}">
      <dsp:nvSpPr>
        <dsp:cNvPr id="0" name=""/>
        <dsp:cNvSpPr/>
      </dsp:nvSpPr>
      <dsp:spPr>
        <a:xfrm rot="2533612">
          <a:off x="2815079" y="3072683"/>
          <a:ext cx="668954" cy="50097"/>
        </a:xfrm>
        <a:custGeom>
          <a:avLst/>
          <a:gdLst/>
          <a:ahLst/>
          <a:cxnLst/>
          <a:rect l="0" t="0" r="0" b="0"/>
          <a:pathLst>
            <a:path>
              <a:moveTo>
                <a:pt x="0" y="25048"/>
              </a:moveTo>
              <a:lnTo>
                <a:pt x="668954" y="25048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F457138-D7C3-46B1-A0A3-6687DC7AB922}">
      <dsp:nvSpPr>
        <dsp:cNvPr id="0" name=""/>
        <dsp:cNvSpPr/>
      </dsp:nvSpPr>
      <dsp:spPr>
        <a:xfrm>
          <a:off x="2901880" y="2150620"/>
          <a:ext cx="753850" cy="50097"/>
        </a:xfrm>
        <a:custGeom>
          <a:avLst/>
          <a:gdLst/>
          <a:ahLst/>
          <a:cxnLst/>
          <a:rect l="0" t="0" r="0" b="0"/>
          <a:pathLst>
            <a:path>
              <a:moveTo>
                <a:pt x="0" y="25048"/>
              </a:moveTo>
              <a:lnTo>
                <a:pt x="753850" y="25048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F06D2A4-129E-48BD-9F82-B098E46B88E0}">
      <dsp:nvSpPr>
        <dsp:cNvPr id="0" name=""/>
        <dsp:cNvSpPr/>
      </dsp:nvSpPr>
      <dsp:spPr>
        <a:xfrm rot="19071386">
          <a:off x="2818157" y="1238090"/>
          <a:ext cx="647675" cy="50097"/>
        </a:xfrm>
        <a:custGeom>
          <a:avLst/>
          <a:gdLst/>
          <a:ahLst/>
          <a:cxnLst/>
          <a:rect l="0" t="0" r="0" b="0"/>
          <a:pathLst>
            <a:path>
              <a:moveTo>
                <a:pt x="0" y="25048"/>
              </a:moveTo>
              <a:lnTo>
                <a:pt x="647675" y="25048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071CEC8-7D7C-4279-AD69-4F2F598A773E}">
      <dsp:nvSpPr>
        <dsp:cNvPr id="0" name=""/>
        <dsp:cNvSpPr/>
      </dsp:nvSpPr>
      <dsp:spPr>
        <a:xfrm>
          <a:off x="1036105" y="1078154"/>
          <a:ext cx="2195028" cy="2195028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17F9F51-FF91-4E54-A5B6-EC6C6C9E1192}">
      <dsp:nvSpPr>
        <dsp:cNvPr id="0" name=""/>
        <dsp:cNvSpPr/>
      </dsp:nvSpPr>
      <dsp:spPr>
        <a:xfrm>
          <a:off x="3223266" y="19195"/>
          <a:ext cx="1228793" cy="122879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600" kern="1200" dirty="0" smtClean="0">
              <a:hlinkClick xmlns:r="http://schemas.openxmlformats.org/officeDocument/2006/relationships" r:id="rId2"/>
            </a:rPr>
            <a:t>衛福部疾管署</a:t>
          </a:r>
          <a:endParaRPr lang="zh-TW" sz="1600" kern="1200" dirty="0"/>
        </a:p>
      </dsp:txBody>
      <dsp:txXfrm>
        <a:off x="3403219" y="199148"/>
        <a:ext cx="868887" cy="868887"/>
      </dsp:txXfrm>
    </dsp:sp>
    <dsp:sp modelId="{43655644-4BBD-4D39-A1D0-110E76E65089}">
      <dsp:nvSpPr>
        <dsp:cNvPr id="0" name=""/>
        <dsp:cNvSpPr/>
      </dsp:nvSpPr>
      <dsp:spPr>
        <a:xfrm>
          <a:off x="4574939" y="19195"/>
          <a:ext cx="1843190" cy="122879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114300" lvl="1" indent="-114300" algn="l" defTabSz="6667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1500" kern="1200" dirty="0" smtClean="0"/>
            <a:t>掌握最新疫情</a:t>
          </a:r>
          <a:endParaRPr lang="zh-TW" sz="1500" kern="1200" dirty="0"/>
        </a:p>
        <a:p>
          <a:pPr marL="114300" lvl="1" indent="-114300" algn="l" defTabSz="6667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1500" kern="1200" dirty="0" smtClean="0"/>
            <a:t>了解防疫議題</a:t>
          </a:r>
          <a:endParaRPr lang="zh-TW" sz="1500" kern="1200" dirty="0"/>
        </a:p>
        <a:p>
          <a:pPr marL="114300" lvl="1" indent="-114300" algn="l" defTabSz="6667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1500" kern="1200" dirty="0" smtClean="0"/>
            <a:t>防疫小測驗</a:t>
          </a:r>
          <a:endParaRPr lang="zh-TW" sz="1500" kern="1200" dirty="0"/>
        </a:p>
        <a:p>
          <a:pPr marL="114300" lvl="1" indent="-114300" algn="l" defTabSz="6667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1500" kern="1200" dirty="0" smtClean="0"/>
            <a:t>你的防疫觀念正確嗎？</a:t>
          </a:r>
          <a:endParaRPr lang="zh-TW" sz="1500" kern="1200" dirty="0"/>
        </a:p>
      </dsp:txBody>
      <dsp:txXfrm>
        <a:off x="4574939" y="19195"/>
        <a:ext cx="1843190" cy="1228793"/>
      </dsp:txXfrm>
    </dsp:sp>
    <dsp:sp modelId="{A84592F9-9D71-4B17-A09F-1923E44B9FDA}">
      <dsp:nvSpPr>
        <dsp:cNvPr id="0" name=""/>
        <dsp:cNvSpPr/>
      </dsp:nvSpPr>
      <dsp:spPr>
        <a:xfrm>
          <a:off x="3655730" y="1561272"/>
          <a:ext cx="1228793" cy="122879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600" kern="1200" dirty="0" smtClean="0">
              <a:hlinkClick xmlns:r="http://schemas.openxmlformats.org/officeDocument/2006/relationships" r:id="rId3"/>
            </a:rPr>
            <a:t>擊敗新冠病毒，健康久久！</a:t>
          </a:r>
          <a:endParaRPr lang="zh-TW" sz="1600" kern="1200" dirty="0"/>
        </a:p>
      </dsp:txBody>
      <dsp:txXfrm>
        <a:off x="3835683" y="1741225"/>
        <a:ext cx="868887" cy="868887"/>
      </dsp:txXfrm>
    </dsp:sp>
    <dsp:sp modelId="{AF3F224A-2C40-4B59-AD14-1079C310E514}">
      <dsp:nvSpPr>
        <dsp:cNvPr id="0" name=""/>
        <dsp:cNvSpPr/>
      </dsp:nvSpPr>
      <dsp:spPr>
        <a:xfrm>
          <a:off x="3237791" y="3121043"/>
          <a:ext cx="1228793" cy="122879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1600" kern="1200" dirty="0" smtClean="0">
              <a:hlinkClick xmlns:r="http://schemas.openxmlformats.org/officeDocument/2006/relationships" r:id="rId4"/>
            </a:rPr>
            <a:t>防疫影片</a:t>
          </a:r>
          <a:endParaRPr lang="zh-TW" altLang="en-US" sz="1600" kern="1200" dirty="0"/>
        </a:p>
      </dsp:txBody>
      <dsp:txXfrm>
        <a:off x="3417744" y="3300996"/>
        <a:ext cx="868887" cy="868887"/>
      </dsp:txXfrm>
    </dsp:sp>
    <dsp:sp modelId="{06B5815D-888A-4019-A46E-CC044EB5E9BE}">
      <dsp:nvSpPr>
        <dsp:cNvPr id="0" name=""/>
        <dsp:cNvSpPr/>
      </dsp:nvSpPr>
      <dsp:spPr>
        <a:xfrm>
          <a:off x="4589464" y="3121043"/>
          <a:ext cx="1843190" cy="122879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1500" kern="1200" dirty="0" smtClean="0"/>
            <a:t>觀賞防疫影片</a:t>
          </a: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1500" kern="1200" smtClean="0"/>
            <a:t>照顧自己，愛護家人！</a:t>
          </a:r>
        </a:p>
      </dsp:txBody>
      <dsp:txXfrm>
        <a:off x="4589464" y="3121043"/>
        <a:ext cx="1843190" cy="122879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7">
  <dgm:title val=""/>
  <dgm:desc val=""/>
  <dgm:catLst>
    <dgm:cat type="list" pri="12000"/>
    <dgm:cat type="process" pri="20000"/>
    <dgm:cat type="relationship" pri="14000"/>
    <dgm:cat type="convert" pri="8000"/>
    <dgm:cat type="picture" pri="25000"/>
    <dgm:cat type="pictureconvert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TitledPictureBlocks">
  <dgm:title val=""/>
  <dgm:desc val=""/>
  <dgm:catLst>
    <dgm:cat type="picture" pri="10000"/>
    <dgm:cat type="pictureconvert" pri="10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  <dgm:pt modelId="40">
          <dgm:prSet phldr="1"/>
        </dgm:pt>
        <dgm:pt modelId="4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  <dgm:cxn modelId="90" srcId="0" destId="40" srcOrd="3" destOrd="0"/>
        <dgm:cxn modelId="42" srcId="40" destId="41" srcOrd="0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off" val="ctr"/>
          <dgm:param type="grDir" val="tL"/>
        </dgm:alg>
      </dgm:if>
      <dgm:else name="Name2">
        <dgm:alg type="snake">
          <dgm:param type="off" val="ctr"/>
          <dgm:param type="grDir" val="tR"/>
        </dgm:alg>
      </dgm:else>
    </dgm:choose>
    <dgm:shape xmlns:r="http://schemas.openxmlformats.org/officeDocument/2006/relationships" r:blip="">
      <dgm:adjLst/>
    </dgm:shape>
    <dgm:constrLst>
      <dgm:constr type="primFontSz" for="des" forName="ParentText" op="equ"/>
      <dgm:constr type="primFontSz" for="des" forName="ChildText" op="equ"/>
      <dgm:constr type="w" for="ch" forName="composite" refType="w"/>
      <dgm:constr type="h" for="ch" forName="composite" refType="h"/>
      <dgm:constr type="sp" refType="w" refFor="ch" refForName="composite" op="equ" fact="0.1"/>
      <dgm:constr type="w" for="ch" forName="sibTrans" refType="w" refFor="ch" refForName="composite" op="equ" fact="0.1"/>
      <dgm:constr type="h" for="ch" forName="sibTrans" refType="w" refFor="ch" refForName="sibTrans" op="equ"/>
    </dgm:constrLst>
    <dgm:forEach name="nodesForEach" axis="ch" ptType="node">
      <dgm:layoutNode name="composite">
        <dgm:alg type="composite">
          <dgm:param type="ar" val="1.3787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ParentText" refType="w" fact="0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"/>
              <dgm:constr type="t" for="ch" forName="Image" refType="h" fact="0.1661"/>
              <dgm:constr type="w" for="ch" forName="Image" refType="w" fact="0.7457"/>
              <dgm:constr type="h" for="ch" forName="Image" refType="h" fact="0.8711"/>
              <dgm:constr type="l" for="ch" forName="ChildText" refType="w" fact="0.6464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if>
          <dgm:else name="Name5">
            <dgm:constrLst>
              <dgm:constr type="l" for="ch" forName="ParentText" refType="w" fact="0.26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.26"/>
              <dgm:constr type="t" for="ch" forName="Image" refType="h" fact="0.1661"/>
              <dgm:constr type="w" for="ch" forName="Image" refType="w" fact="0.7446"/>
              <dgm:constr type="h" for="ch" forName="Image" refType="h" fact="0.8711"/>
              <dgm:constr type="l" for="ch" forName="ChildText" refType="w" fact="0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else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ect" r:blip="" zOrderOff="10">
            <dgm:adjLst/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Image" styleLbl="bgImgPlace1">
          <dgm:alg type="sp"/>
          <dgm:shape xmlns:r="http://schemas.openxmlformats.org/officeDocument/2006/relationships" type="rect" r:blip="" blipPhldr="1">
            <dgm:adjLst/>
          </dgm:shape>
          <dgm:presOf/>
        </dgm:layoutNode>
        <dgm:layoutNode name="ChildText" styleLbl="fgAcc1">
          <dgm:varLst>
            <dgm:chMax val="0"/>
            <dgm:chPref val="0"/>
            <dgm:bulletEnabled val="1"/>
          </dgm:varLst>
          <dgm:choose name="Name6">
            <dgm:if name="Name7" axis="des" ptType="node" func="cnt" op="equ" val="1">
              <dgm:alg type="tx">
                <dgm:param type="stBulletLvl" val="2"/>
                <dgm:param type="txAnchorVertCh" val="mid"/>
                <dgm:param type="parTxLTRAlign" val="l"/>
              </dgm:alg>
            </dgm:if>
            <dgm:else name="Name8">
              <dgm:alg type="tx">
                <dgm:param type="stBulletLvl" val="1"/>
                <dgm:param type="txAnchorVertCh" val="mid"/>
              </dgm:alg>
            </dgm:else>
          </dgm:choose>
          <dgm:choose name="Name9">
            <dgm:if name="Name10" axis="ch" ptType="node" func="cnt" op="gte" val="1"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des" ptType="node"/>
            </dgm:if>
            <dgm:else name="Name11"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/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6">
  <dgm:title val=""/>
  <dgm:desc val=""/>
  <dgm:catLst>
    <dgm:cat type="3D" pri="11600"/>
  </dgm:catLst>
  <dgm:scene3d>
    <a:camera prst="perspectiveRelaxedModerately" zoom="92000"/>
    <a:lightRig rig="balanced" dir="t">
      <a:rot lat="0" lon="0" rev="12700000"/>
    </a:lightRig>
  </dgm:scene3d>
  <dgm:styleLbl name="node0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z="50080"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54000"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2540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54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25400" prstMaterial="plastic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75000" prstMaterial="plastic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z="-2540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z="-2540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-2540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-2540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25400" prstMaterial="plastic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parChTrans1D2">
    <dgm:scene3d>
      <a:camera prst="orthographicFront"/>
      <a:lightRig rig="threePt" dir="t"/>
    </dgm:scene3d>
    <dgm:sp3d z="-25400" prstMaterial="plastic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parChTrans1D3">
    <dgm:scene3d>
      <a:camera prst="orthographicFront"/>
      <a:lightRig rig="threePt" dir="t"/>
    </dgm:scene3d>
    <dgm:sp3d z="-25400" prstMaterial="plastic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parChTrans1D4">
    <dgm:scene3d>
      <a:camera prst="orthographicFront"/>
      <a:lightRig rig="threePt" dir="t"/>
    </dgm:scene3d>
    <dgm:sp3d z="-25400" prstMaterial="plastic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fgAcc1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15240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15240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15240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15240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15240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15240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 z="-10400" extrusionH="12700" prstMaterial="plastic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0080"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5776460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213156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421793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34285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517544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8918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580972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510687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474452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400425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963530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27000">
              <a:schemeClr val="accent1"/>
            </a:gs>
            <a:gs pos="1000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 smtClean="0"/>
              <a:t>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zh-TW" altLang="en-US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010759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</p:sldLayoutIdLst>
  <p:timing>
    <p:tnLst>
      <p:par>
        <p:cTn id="1" dur="indefinite" restart="never" nodeType="tmRoot"/>
      </p:par>
    </p:tnLst>
  </p:timing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accent5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187624" y="2348880"/>
            <a:ext cx="6813376" cy="1161082"/>
          </a:xfrm>
        </p:spPr>
        <p:txBody>
          <a:bodyPr>
            <a:normAutofit/>
          </a:bodyPr>
          <a:lstStyle/>
          <a:p>
            <a:r>
              <a:rPr lang="zh-TW" altLang="en-US" dirty="0">
                <a:latin typeface="+mj-ea"/>
              </a:rPr>
              <a:t>防疫大作戰</a:t>
            </a:r>
            <a:endParaRPr lang="zh-TW" altLang="en-US" sz="4800" dirty="0">
              <a:latin typeface="+mj-ea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475656" y="3509962"/>
            <a:ext cx="6525344" cy="1747838"/>
          </a:xfrm>
        </p:spPr>
        <p:txBody>
          <a:bodyPr>
            <a:normAutofit/>
          </a:bodyPr>
          <a:lstStyle/>
          <a:p>
            <a:r>
              <a:rPr lang="zh-TW" altLang="en-US" sz="2800" dirty="0"/>
              <a:t>打擊新冠病毒，守護健康你我有責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5776" y="4158676"/>
            <a:ext cx="3659841" cy="26913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3918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28650" y="476672"/>
            <a:ext cx="5167486" cy="1214017"/>
          </a:xfrm>
        </p:spPr>
        <p:txBody>
          <a:bodyPr>
            <a:normAutofit/>
          </a:bodyPr>
          <a:lstStyle/>
          <a:p>
            <a:r>
              <a:rPr lang="zh-TW" altLang="en-US" dirty="0"/>
              <a:t>新型冠狀病毒 防疫須知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83119583"/>
              </p:ext>
            </p:extLst>
          </p:nvPr>
        </p:nvGraphicFramePr>
        <p:xfrm>
          <a:off x="628650" y="1825625"/>
          <a:ext cx="78867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8595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6E85EF9-8D06-4DDD-ADF7-48EC8FA45D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/>
              <a:t>保持社交距離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4209269"/>
              </p:ext>
            </p:extLst>
          </p:nvPr>
        </p:nvGraphicFramePr>
        <p:xfrm>
          <a:off x="628650" y="1825625"/>
          <a:ext cx="78867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02095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1879894-F36F-45E9-9FB4-D159194F7D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/>
              <a:t>新型冠狀病毒 相關連結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27358457"/>
              </p:ext>
            </p:extLst>
          </p:nvPr>
        </p:nvGraphicFramePr>
        <p:xfrm>
          <a:off x="628650" y="1825625"/>
          <a:ext cx="78867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81227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1343</TotalTime>
  <Words>121</Words>
  <Application>Microsoft Office PowerPoint</Application>
  <PresentationFormat>如螢幕大小 (4:3)</PresentationFormat>
  <Paragraphs>22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新細明體</vt:lpstr>
      <vt:lpstr>Arial</vt:lpstr>
      <vt:lpstr>Calibri</vt:lpstr>
      <vt:lpstr>Calibri Light</vt:lpstr>
      <vt:lpstr>Office 佈景主題</vt:lpstr>
      <vt:lpstr>防疫大作戰</vt:lpstr>
      <vt:lpstr>新型冠狀病毒 防疫須知</vt:lpstr>
      <vt:lpstr>保持社交距離</vt:lpstr>
      <vt:lpstr>新型冠狀病毒 相關連結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資訊安全 停看聽</dc:title>
  <dc:creator>cdsu99</dc:creator>
  <cp:lastModifiedBy>Windows 使用者</cp:lastModifiedBy>
  <cp:revision>54</cp:revision>
  <dcterms:created xsi:type="dcterms:W3CDTF">2014-02-08T16:25:00Z</dcterms:created>
  <dcterms:modified xsi:type="dcterms:W3CDTF">2022-11-15T07:10:27Z</dcterms:modified>
</cp:coreProperties>
</file>