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D7C4C7-B8EB-41AE-9892-21BAB1AAFAB1}" type="doc">
      <dgm:prSet loTypeId="urn:microsoft.com/office/officeart/2005/8/layout/hList7" loCatId="list" qsTypeId="urn:microsoft.com/office/officeart/2005/8/quickstyle/3d6" qsCatId="3D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25983B9D-85E0-49A5-9B4B-FCA3E8893EF7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05A6007D-33EB-49C5-9674-5A0E513DEB04}" type="parTrans" cxnId="{1BE60876-A426-4C5C-90E4-E8F83EAEEFAA}">
      <dgm:prSet/>
      <dgm:spPr/>
      <dgm:t>
        <a:bodyPr/>
        <a:lstStyle/>
        <a:p>
          <a:endParaRPr lang="zh-TW" altLang="en-US"/>
        </a:p>
      </dgm:t>
    </dgm:pt>
    <dgm:pt modelId="{A1AC4C9C-DB56-48C3-BA1A-670ECCFB6CBF}" type="sibTrans" cxnId="{1BE60876-A426-4C5C-90E4-E8F83EAEEFAA}">
      <dgm:prSet/>
      <dgm:spPr/>
      <dgm:t>
        <a:bodyPr/>
        <a:lstStyle/>
        <a:p>
          <a:endParaRPr lang="zh-TW" altLang="en-US"/>
        </a:p>
      </dgm:t>
    </dgm:pt>
    <dgm:pt modelId="{1AD9D512-BCDD-45CD-A62E-215BB3F91AC2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1F8F785-CA94-4956-9439-428D46F542B7}" type="parTrans" cxnId="{0FDC2646-E557-4310-A7E8-B37E12E6C549}">
      <dgm:prSet/>
      <dgm:spPr/>
      <dgm:t>
        <a:bodyPr/>
        <a:lstStyle/>
        <a:p>
          <a:endParaRPr lang="zh-TW" altLang="en-US"/>
        </a:p>
      </dgm:t>
    </dgm:pt>
    <dgm:pt modelId="{19D07C81-A833-4230-BE49-2D4F3EFCDE5C}" type="sibTrans" cxnId="{0FDC2646-E557-4310-A7E8-B37E12E6C549}">
      <dgm:prSet/>
      <dgm:spPr/>
      <dgm:t>
        <a:bodyPr/>
        <a:lstStyle/>
        <a:p>
          <a:endParaRPr lang="zh-TW" altLang="en-US"/>
        </a:p>
      </dgm:t>
    </dgm:pt>
    <dgm:pt modelId="{5B240A09-5CCF-434A-AD93-05E42FB7EF3A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D93CE49D-A9E0-457A-9FE9-DD1FB77E00C0}" type="parTrans" cxnId="{D73D3531-B48B-44CD-85AA-0FB1C3D2B4BB}">
      <dgm:prSet/>
      <dgm:spPr/>
      <dgm:t>
        <a:bodyPr/>
        <a:lstStyle/>
        <a:p>
          <a:endParaRPr lang="zh-TW" altLang="en-US"/>
        </a:p>
      </dgm:t>
    </dgm:pt>
    <dgm:pt modelId="{A5181008-5438-45B3-BCF7-C7E053417D36}" type="sibTrans" cxnId="{D73D3531-B48B-44CD-85AA-0FB1C3D2B4BB}">
      <dgm:prSet/>
      <dgm:spPr/>
      <dgm:t>
        <a:bodyPr/>
        <a:lstStyle/>
        <a:p>
          <a:endParaRPr lang="zh-TW" altLang="en-US"/>
        </a:p>
      </dgm:t>
    </dgm:pt>
    <dgm:pt modelId="{DE10614C-646E-4B87-853E-441C0F763D62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E8C53E7A-4A3C-4FD0-9D55-D06E95466441}" type="parTrans" cxnId="{D7926604-4A1D-406D-AF65-577ECB532CD7}">
      <dgm:prSet/>
      <dgm:spPr/>
      <dgm:t>
        <a:bodyPr/>
        <a:lstStyle/>
        <a:p>
          <a:endParaRPr lang="zh-TW" altLang="en-US"/>
        </a:p>
      </dgm:t>
    </dgm:pt>
    <dgm:pt modelId="{021874BF-2416-4821-A015-CA3830BA4D13}" type="sibTrans" cxnId="{D7926604-4A1D-406D-AF65-577ECB532CD7}">
      <dgm:prSet/>
      <dgm:spPr/>
      <dgm:t>
        <a:bodyPr/>
        <a:lstStyle/>
        <a:p>
          <a:endParaRPr lang="zh-TW" altLang="en-US"/>
        </a:p>
      </dgm:t>
    </dgm:pt>
    <dgm:pt modelId="{921CDB80-254B-4748-942C-E495BB941CF3}" type="pres">
      <dgm:prSet presAssocID="{AAD7C4C7-B8EB-41AE-9892-21BAB1AAFAB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C2A1EF3-D880-4C8C-BD15-7B03DC71F435}" type="pres">
      <dgm:prSet presAssocID="{AAD7C4C7-B8EB-41AE-9892-21BAB1AAFAB1}" presName="fgShape" presStyleLbl="fgShp" presStyleIdx="0" presStyleCnt="1" custLinFactNeighborX="0" custLinFactNeighborY="372"/>
      <dgm:spPr/>
    </dgm:pt>
    <dgm:pt modelId="{A1EAB401-F586-434A-85AA-0F474EECE18B}" type="pres">
      <dgm:prSet presAssocID="{AAD7C4C7-B8EB-41AE-9892-21BAB1AAFAB1}" presName="linComp" presStyleCnt="0"/>
      <dgm:spPr/>
    </dgm:pt>
    <dgm:pt modelId="{E74A73C7-018B-4AF0-B418-80EBE8FFC3C2}" type="pres">
      <dgm:prSet presAssocID="{25983B9D-85E0-49A5-9B4B-FCA3E8893EF7}" presName="compNode" presStyleCnt="0"/>
      <dgm:spPr/>
    </dgm:pt>
    <dgm:pt modelId="{BF077E2A-17BC-43A8-8DEE-4682E60EAC51}" type="pres">
      <dgm:prSet presAssocID="{25983B9D-85E0-49A5-9B4B-FCA3E8893EF7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2FF5AD1-88D6-48E7-9E91-A8E4C414992C}" type="pres">
      <dgm:prSet presAssocID="{25983B9D-85E0-49A5-9B4B-FCA3E8893EF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26B663-4EF3-413B-9A97-52173981B812}" type="pres">
      <dgm:prSet presAssocID="{25983B9D-85E0-49A5-9B4B-FCA3E8893EF7}" presName="invisiNode" presStyleLbl="node1" presStyleIdx="0" presStyleCnt="4"/>
      <dgm:spPr/>
    </dgm:pt>
    <dgm:pt modelId="{436540E7-1C2D-4082-A384-9A2A45522F4F}" type="pres">
      <dgm:prSet presAssocID="{25983B9D-85E0-49A5-9B4B-FCA3E8893EF7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04D262B-B3EA-43D9-850E-463B4516BE93}" type="pres">
      <dgm:prSet presAssocID="{A1AC4C9C-DB56-48C3-BA1A-670ECCFB6CB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E56E44F-662C-46CE-961F-440AC38D5A83}" type="pres">
      <dgm:prSet presAssocID="{1AD9D512-BCDD-45CD-A62E-215BB3F91AC2}" presName="compNode" presStyleCnt="0"/>
      <dgm:spPr/>
    </dgm:pt>
    <dgm:pt modelId="{962C87D2-F58D-45B0-AF01-02493A14351D}" type="pres">
      <dgm:prSet presAssocID="{1AD9D512-BCDD-45CD-A62E-215BB3F91AC2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DCDB5E5F-4FE6-4AC7-BA4C-B71C317293D8}" type="pres">
      <dgm:prSet presAssocID="{1AD9D512-BCDD-45CD-A62E-215BB3F91AC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F6AF90-1FEF-4EA7-938C-714BD8682010}" type="pres">
      <dgm:prSet presAssocID="{1AD9D512-BCDD-45CD-A62E-215BB3F91AC2}" presName="invisiNode" presStyleLbl="node1" presStyleIdx="1" presStyleCnt="4"/>
      <dgm:spPr/>
    </dgm:pt>
    <dgm:pt modelId="{CCE131BE-C94C-4698-B2D8-257D8231FF7E}" type="pres">
      <dgm:prSet presAssocID="{1AD9D512-BCDD-45CD-A62E-215BB3F91AC2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C86F47A-930F-42BD-A7C4-193B1DC91618}" type="pres">
      <dgm:prSet presAssocID="{19D07C81-A833-4230-BE49-2D4F3EFCDE5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2E9099B-04E6-48AF-BCBD-3AF9E5A7DC88}" type="pres">
      <dgm:prSet presAssocID="{5B240A09-5CCF-434A-AD93-05E42FB7EF3A}" presName="compNode" presStyleCnt="0"/>
      <dgm:spPr/>
    </dgm:pt>
    <dgm:pt modelId="{27243853-677D-4174-B921-B7B8BE64F0F3}" type="pres">
      <dgm:prSet presAssocID="{5B240A09-5CCF-434A-AD93-05E42FB7EF3A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4B8CAE5-1033-44EE-86D8-0D845BD209E9}" type="pres">
      <dgm:prSet presAssocID="{5B240A09-5CCF-434A-AD93-05E42FB7EF3A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FDE047-0A12-4BB0-87E3-59F37A939F36}" type="pres">
      <dgm:prSet presAssocID="{5B240A09-5CCF-434A-AD93-05E42FB7EF3A}" presName="invisiNode" presStyleLbl="node1" presStyleIdx="2" presStyleCnt="4"/>
      <dgm:spPr/>
    </dgm:pt>
    <dgm:pt modelId="{FC302217-7684-41C7-A402-6FE2136673A8}" type="pres">
      <dgm:prSet presAssocID="{5B240A09-5CCF-434A-AD93-05E42FB7EF3A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FD47EDD-10E7-49E4-A94E-95A3B85155B2}" type="pres">
      <dgm:prSet presAssocID="{A5181008-5438-45B3-BCF7-C7E053417D3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6C9CE5C-D01D-4F3E-9F21-8AA95FCD9156}" type="pres">
      <dgm:prSet presAssocID="{DE10614C-646E-4B87-853E-441C0F763D62}" presName="compNode" presStyleCnt="0"/>
      <dgm:spPr/>
    </dgm:pt>
    <dgm:pt modelId="{FEECEBCD-7556-4D57-9420-2161DC105BB2}" type="pres">
      <dgm:prSet presAssocID="{DE10614C-646E-4B87-853E-441C0F763D6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9B764349-2B68-46E6-BA28-D33B90EBE6F8}" type="pres">
      <dgm:prSet presAssocID="{DE10614C-646E-4B87-853E-441C0F763D6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585F3D-A66E-4ED8-AD05-2B4F1A9F28A1}" type="pres">
      <dgm:prSet presAssocID="{DE10614C-646E-4B87-853E-441C0F763D62}" presName="invisiNode" presStyleLbl="node1" presStyleIdx="3" presStyleCnt="4"/>
      <dgm:spPr/>
    </dgm:pt>
    <dgm:pt modelId="{9BA39550-5FCD-41C4-BE51-372F732C82D3}" type="pres">
      <dgm:prSet presAssocID="{DE10614C-646E-4B87-853E-441C0F763D6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097A5A73-FD38-4776-9CC8-3AE5FB82F43F}" type="presOf" srcId="{DE10614C-646E-4B87-853E-441C0F763D62}" destId="{9B764349-2B68-46E6-BA28-D33B90EBE6F8}" srcOrd="1" destOrd="0" presId="urn:microsoft.com/office/officeart/2005/8/layout/hList7"/>
    <dgm:cxn modelId="{D73D3531-B48B-44CD-85AA-0FB1C3D2B4BB}" srcId="{AAD7C4C7-B8EB-41AE-9892-21BAB1AAFAB1}" destId="{5B240A09-5CCF-434A-AD93-05E42FB7EF3A}" srcOrd="2" destOrd="0" parTransId="{D93CE49D-A9E0-457A-9FE9-DD1FB77E00C0}" sibTransId="{A5181008-5438-45B3-BCF7-C7E053417D36}"/>
    <dgm:cxn modelId="{1206F008-C8E0-4EFF-ACFC-A8AE2EF794CD}" type="presOf" srcId="{AAD7C4C7-B8EB-41AE-9892-21BAB1AAFAB1}" destId="{921CDB80-254B-4748-942C-E495BB941CF3}" srcOrd="0" destOrd="0" presId="urn:microsoft.com/office/officeart/2005/8/layout/hList7"/>
    <dgm:cxn modelId="{6FCCE9D2-5698-4C05-BD4D-917E1D21453C}" type="presOf" srcId="{DE10614C-646E-4B87-853E-441C0F763D62}" destId="{FEECEBCD-7556-4D57-9420-2161DC105BB2}" srcOrd="0" destOrd="0" presId="urn:microsoft.com/office/officeart/2005/8/layout/hList7"/>
    <dgm:cxn modelId="{DBCE809D-0D5D-4CA0-8BF0-F333E5D1E691}" type="presOf" srcId="{25983B9D-85E0-49A5-9B4B-FCA3E8893EF7}" destId="{92FF5AD1-88D6-48E7-9E91-A8E4C414992C}" srcOrd="1" destOrd="0" presId="urn:microsoft.com/office/officeart/2005/8/layout/hList7"/>
    <dgm:cxn modelId="{1267ECF3-8F7C-4920-82C0-A34300D1A62A}" type="presOf" srcId="{1AD9D512-BCDD-45CD-A62E-215BB3F91AC2}" destId="{DCDB5E5F-4FE6-4AC7-BA4C-B71C317293D8}" srcOrd="1" destOrd="0" presId="urn:microsoft.com/office/officeart/2005/8/layout/hList7"/>
    <dgm:cxn modelId="{52E198AF-1C2D-49B4-BEE7-D02B2309F071}" type="presOf" srcId="{5B240A09-5CCF-434A-AD93-05E42FB7EF3A}" destId="{24B8CAE5-1033-44EE-86D8-0D845BD209E9}" srcOrd="1" destOrd="0" presId="urn:microsoft.com/office/officeart/2005/8/layout/hList7"/>
    <dgm:cxn modelId="{E63D8B5E-DBC8-45BA-9F3C-76951A7AD055}" type="presOf" srcId="{A1AC4C9C-DB56-48C3-BA1A-670ECCFB6CBF}" destId="{B04D262B-B3EA-43D9-850E-463B4516BE93}" srcOrd="0" destOrd="0" presId="urn:microsoft.com/office/officeart/2005/8/layout/hList7"/>
    <dgm:cxn modelId="{1BE60876-A426-4C5C-90E4-E8F83EAEEFAA}" srcId="{AAD7C4C7-B8EB-41AE-9892-21BAB1AAFAB1}" destId="{25983B9D-85E0-49A5-9B4B-FCA3E8893EF7}" srcOrd="0" destOrd="0" parTransId="{05A6007D-33EB-49C5-9674-5A0E513DEB04}" sibTransId="{A1AC4C9C-DB56-48C3-BA1A-670ECCFB6CBF}"/>
    <dgm:cxn modelId="{D7926604-4A1D-406D-AF65-577ECB532CD7}" srcId="{AAD7C4C7-B8EB-41AE-9892-21BAB1AAFAB1}" destId="{DE10614C-646E-4B87-853E-441C0F763D62}" srcOrd="3" destOrd="0" parTransId="{E8C53E7A-4A3C-4FD0-9D55-D06E95466441}" sibTransId="{021874BF-2416-4821-A015-CA3830BA4D13}"/>
    <dgm:cxn modelId="{0FDC2646-E557-4310-A7E8-B37E12E6C549}" srcId="{AAD7C4C7-B8EB-41AE-9892-21BAB1AAFAB1}" destId="{1AD9D512-BCDD-45CD-A62E-215BB3F91AC2}" srcOrd="1" destOrd="0" parTransId="{61F8F785-CA94-4956-9439-428D46F542B7}" sibTransId="{19D07C81-A833-4230-BE49-2D4F3EFCDE5C}"/>
    <dgm:cxn modelId="{1B26AAF0-862A-4F4C-8D4B-0EB2DF28304E}" type="presOf" srcId="{19D07C81-A833-4230-BE49-2D4F3EFCDE5C}" destId="{BC86F47A-930F-42BD-A7C4-193B1DC91618}" srcOrd="0" destOrd="0" presId="urn:microsoft.com/office/officeart/2005/8/layout/hList7"/>
    <dgm:cxn modelId="{8946AE6F-062C-4452-83E6-ACDACA84E1E8}" type="presOf" srcId="{1AD9D512-BCDD-45CD-A62E-215BB3F91AC2}" destId="{962C87D2-F58D-45B0-AF01-02493A14351D}" srcOrd="0" destOrd="0" presId="urn:microsoft.com/office/officeart/2005/8/layout/hList7"/>
    <dgm:cxn modelId="{13D39FDC-14DF-402A-A423-7AD936499939}" type="presOf" srcId="{5B240A09-5CCF-434A-AD93-05E42FB7EF3A}" destId="{27243853-677D-4174-B921-B7B8BE64F0F3}" srcOrd="0" destOrd="0" presId="urn:microsoft.com/office/officeart/2005/8/layout/hList7"/>
    <dgm:cxn modelId="{389A705D-4016-439D-A426-E7D8C14A536A}" type="presOf" srcId="{25983B9D-85E0-49A5-9B4B-FCA3E8893EF7}" destId="{BF077E2A-17BC-43A8-8DEE-4682E60EAC51}" srcOrd="0" destOrd="0" presId="urn:microsoft.com/office/officeart/2005/8/layout/hList7"/>
    <dgm:cxn modelId="{5A29595A-6E90-4B3C-831A-8DBB60E0A1C3}" type="presOf" srcId="{A5181008-5438-45B3-BCF7-C7E053417D36}" destId="{6FD47EDD-10E7-49E4-A94E-95A3B85155B2}" srcOrd="0" destOrd="0" presId="urn:microsoft.com/office/officeart/2005/8/layout/hList7"/>
    <dgm:cxn modelId="{E3F0A6E7-2D86-443E-AB7C-3B528B783A64}" type="presParOf" srcId="{921CDB80-254B-4748-942C-E495BB941CF3}" destId="{EC2A1EF3-D880-4C8C-BD15-7B03DC71F435}" srcOrd="0" destOrd="0" presId="urn:microsoft.com/office/officeart/2005/8/layout/hList7"/>
    <dgm:cxn modelId="{1209F9C2-44B6-43F3-97FC-20C42ADE7F9A}" type="presParOf" srcId="{921CDB80-254B-4748-942C-E495BB941CF3}" destId="{A1EAB401-F586-434A-85AA-0F474EECE18B}" srcOrd="1" destOrd="0" presId="urn:microsoft.com/office/officeart/2005/8/layout/hList7"/>
    <dgm:cxn modelId="{1B0D66EB-1B01-4C79-8B58-FC2E98FD5335}" type="presParOf" srcId="{A1EAB401-F586-434A-85AA-0F474EECE18B}" destId="{E74A73C7-018B-4AF0-B418-80EBE8FFC3C2}" srcOrd="0" destOrd="0" presId="urn:microsoft.com/office/officeart/2005/8/layout/hList7"/>
    <dgm:cxn modelId="{AF28627A-0A1C-41D1-8B04-666CB85B57CD}" type="presParOf" srcId="{E74A73C7-018B-4AF0-B418-80EBE8FFC3C2}" destId="{BF077E2A-17BC-43A8-8DEE-4682E60EAC51}" srcOrd="0" destOrd="0" presId="urn:microsoft.com/office/officeart/2005/8/layout/hList7"/>
    <dgm:cxn modelId="{2B72557D-540F-492C-902F-399AB4B60DF9}" type="presParOf" srcId="{E74A73C7-018B-4AF0-B418-80EBE8FFC3C2}" destId="{92FF5AD1-88D6-48E7-9E91-A8E4C414992C}" srcOrd="1" destOrd="0" presId="urn:microsoft.com/office/officeart/2005/8/layout/hList7"/>
    <dgm:cxn modelId="{260E986C-BA3E-4817-AE97-C3EC5ACBDB7E}" type="presParOf" srcId="{E74A73C7-018B-4AF0-B418-80EBE8FFC3C2}" destId="{7826B663-4EF3-413B-9A97-52173981B812}" srcOrd="2" destOrd="0" presId="urn:microsoft.com/office/officeart/2005/8/layout/hList7"/>
    <dgm:cxn modelId="{3C7FA047-4203-41C6-9C4E-EA28F1B6C3F0}" type="presParOf" srcId="{E74A73C7-018B-4AF0-B418-80EBE8FFC3C2}" destId="{436540E7-1C2D-4082-A384-9A2A45522F4F}" srcOrd="3" destOrd="0" presId="urn:microsoft.com/office/officeart/2005/8/layout/hList7"/>
    <dgm:cxn modelId="{6E82C5E4-CBD5-4B98-B47F-BE83A1093793}" type="presParOf" srcId="{A1EAB401-F586-434A-85AA-0F474EECE18B}" destId="{B04D262B-B3EA-43D9-850E-463B4516BE93}" srcOrd="1" destOrd="0" presId="urn:microsoft.com/office/officeart/2005/8/layout/hList7"/>
    <dgm:cxn modelId="{9830E97D-0C10-4EA7-852D-FEB589E0B9A8}" type="presParOf" srcId="{A1EAB401-F586-434A-85AA-0F474EECE18B}" destId="{1E56E44F-662C-46CE-961F-440AC38D5A83}" srcOrd="2" destOrd="0" presId="urn:microsoft.com/office/officeart/2005/8/layout/hList7"/>
    <dgm:cxn modelId="{B3187C02-70B4-41D4-9B76-93185DCF9D84}" type="presParOf" srcId="{1E56E44F-662C-46CE-961F-440AC38D5A83}" destId="{962C87D2-F58D-45B0-AF01-02493A14351D}" srcOrd="0" destOrd="0" presId="urn:microsoft.com/office/officeart/2005/8/layout/hList7"/>
    <dgm:cxn modelId="{AE24A66B-EA97-4796-B342-9E652C284A77}" type="presParOf" srcId="{1E56E44F-662C-46CE-961F-440AC38D5A83}" destId="{DCDB5E5F-4FE6-4AC7-BA4C-B71C317293D8}" srcOrd="1" destOrd="0" presId="urn:microsoft.com/office/officeart/2005/8/layout/hList7"/>
    <dgm:cxn modelId="{67DF0B4F-861E-4CE2-A9F2-71464E6E0FC6}" type="presParOf" srcId="{1E56E44F-662C-46CE-961F-440AC38D5A83}" destId="{5CF6AF90-1FEF-4EA7-938C-714BD8682010}" srcOrd="2" destOrd="0" presId="urn:microsoft.com/office/officeart/2005/8/layout/hList7"/>
    <dgm:cxn modelId="{367E1134-B013-48CC-AD6C-773B64D977DC}" type="presParOf" srcId="{1E56E44F-662C-46CE-961F-440AC38D5A83}" destId="{CCE131BE-C94C-4698-B2D8-257D8231FF7E}" srcOrd="3" destOrd="0" presId="urn:microsoft.com/office/officeart/2005/8/layout/hList7"/>
    <dgm:cxn modelId="{D8D19C25-DE9D-4F00-A963-2A140B9FA4EB}" type="presParOf" srcId="{A1EAB401-F586-434A-85AA-0F474EECE18B}" destId="{BC86F47A-930F-42BD-A7C4-193B1DC91618}" srcOrd="3" destOrd="0" presId="urn:microsoft.com/office/officeart/2005/8/layout/hList7"/>
    <dgm:cxn modelId="{1CB081E1-E85D-429F-8B71-57ACCC55202D}" type="presParOf" srcId="{A1EAB401-F586-434A-85AA-0F474EECE18B}" destId="{D2E9099B-04E6-48AF-BCBD-3AF9E5A7DC88}" srcOrd="4" destOrd="0" presId="urn:microsoft.com/office/officeart/2005/8/layout/hList7"/>
    <dgm:cxn modelId="{F30BAD30-649C-4FD0-9B52-04FB0D414AFC}" type="presParOf" srcId="{D2E9099B-04E6-48AF-BCBD-3AF9E5A7DC88}" destId="{27243853-677D-4174-B921-B7B8BE64F0F3}" srcOrd="0" destOrd="0" presId="urn:microsoft.com/office/officeart/2005/8/layout/hList7"/>
    <dgm:cxn modelId="{1612FE53-1658-4A06-89FA-36DE62FEDB27}" type="presParOf" srcId="{D2E9099B-04E6-48AF-BCBD-3AF9E5A7DC88}" destId="{24B8CAE5-1033-44EE-86D8-0D845BD209E9}" srcOrd="1" destOrd="0" presId="urn:microsoft.com/office/officeart/2005/8/layout/hList7"/>
    <dgm:cxn modelId="{D066A235-E66A-48B9-AB6A-B061A5582424}" type="presParOf" srcId="{D2E9099B-04E6-48AF-BCBD-3AF9E5A7DC88}" destId="{1AFDE047-0A12-4BB0-87E3-59F37A939F36}" srcOrd="2" destOrd="0" presId="urn:microsoft.com/office/officeart/2005/8/layout/hList7"/>
    <dgm:cxn modelId="{82929228-9072-4ED3-A137-2770E6CB07A5}" type="presParOf" srcId="{D2E9099B-04E6-48AF-BCBD-3AF9E5A7DC88}" destId="{FC302217-7684-41C7-A402-6FE2136673A8}" srcOrd="3" destOrd="0" presId="urn:microsoft.com/office/officeart/2005/8/layout/hList7"/>
    <dgm:cxn modelId="{D45B7C7B-41B5-4BCB-A51C-5995AE144B5B}" type="presParOf" srcId="{A1EAB401-F586-434A-85AA-0F474EECE18B}" destId="{6FD47EDD-10E7-49E4-A94E-95A3B85155B2}" srcOrd="5" destOrd="0" presId="urn:microsoft.com/office/officeart/2005/8/layout/hList7"/>
    <dgm:cxn modelId="{8A253F27-5E4A-4D69-8AAD-9FF67EABC673}" type="presParOf" srcId="{A1EAB401-F586-434A-85AA-0F474EECE18B}" destId="{B6C9CE5C-D01D-4F3E-9F21-8AA95FCD9156}" srcOrd="6" destOrd="0" presId="urn:microsoft.com/office/officeart/2005/8/layout/hList7"/>
    <dgm:cxn modelId="{F4AED82A-F5F3-43E1-9AE5-3C373659D73A}" type="presParOf" srcId="{B6C9CE5C-D01D-4F3E-9F21-8AA95FCD9156}" destId="{FEECEBCD-7556-4D57-9420-2161DC105BB2}" srcOrd="0" destOrd="0" presId="urn:microsoft.com/office/officeart/2005/8/layout/hList7"/>
    <dgm:cxn modelId="{2BDCFD34-3EF7-4394-89A1-BCED08C1C356}" type="presParOf" srcId="{B6C9CE5C-D01D-4F3E-9F21-8AA95FCD9156}" destId="{9B764349-2B68-46E6-BA28-D33B90EBE6F8}" srcOrd="1" destOrd="0" presId="urn:microsoft.com/office/officeart/2005/8/layout/hList7"/>
    <dgm:cxn modelId="{2AFF5C55-D5FE-4349-A8CE-C2D3639B10B8}" type="presParOf" srcId="{B6C9CE5C-D01D-4F3E-9F21-8AA95FCD9156}" destId="{17585F3D-A66E-4ED8-AD05-2B4F1A9F28A1}" srcOrd="2" destOrd="0" presId="urn:microsoft.com/office/officeart/2005/8/layout/hList7"/>
    <dgm:cxn modelId="{6D3FEB82-4E9B-4D2C-95BC-A89F1523AE78}" type="presParOf" srcId="{B6C9CE5C-D01D-4F3E-9F21-8AA95FCD9156}" destId="{9BA39550-5FCD-41C4-BE51-372F732C82D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E50070-E9AE-495A-A694-BE1132C930F7}" type="doc">
      <dgm:prSet loTypeId="urn:microsoft.com/office/officeart/2008/layout/TitledPictureBlocks" loCatId="pictur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433C3F5-0D65-483F-ACAA-43C7D01A7AB8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149B87E9-0050-408D-900D-96D80A380959}" type="parTrans" cxnId="{C123FD20-347A-48C2-9EFB-24A701353631}">
      <dgm:prSet/>
      <dgm:spPr/>
      <dgm:t>
        <a:bodyPr/>
        <a:lstStyle/>
        <a:p>
          <a:endParaRPr lang="zh-TW" altLang="en-US"/>
        </a:p>
      </dgm:t>
    </dgm:pt>
    <dgm:pt modelId="{52A0D614-22F1-4BC2-ACE4-D7BCBA072B9B}" type="sibTrans" cxnId="{C123FD20-347A-48C2-9EFB-24A701353631}">
      <dgm:prSet/>
      <dgm:spPr/>
      <dgm:t>
        <a:bodyPr/>
        <a:lstStyle/>
        <a:p>
          <a:endParaRPr lang="zh-TW" altLang="en-US"/>
        </a:p>
      </dgm:t>
    </dgm:pt>
    <dgm:pt modelId="{B847AE30-7007-42F8-8B56-799408303B11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99EAE3F2-2B53-49AF-8B6B-57FF3725EDC3}" type="parTrans" cxnId="{AB2C78B8-78EF-4266-A2C4-009B8292A958}">
      <dgm:prSet/>
      <dgm:spPr/>
      <dgm:t>
        <a:bodyPr/>
        <a:lstStyle/>
        <a:p>
          <a:endParaRPr lang="zh-TW" altLang="en-US"/>
        </a:p>
      </dgm:t>
    </dgm:pt>
    <dgm:pt modelId="{04A95E4D-6B3D-4B2C-AA7F-C6337BE73E13}" type="sibTrans" cxnId="{AB2C78B8-78EF-4266-A2C4-009B8292A958}">
      <dgm:prSet/>
      <dgm:spPr/>
      <dgm:t>
        <a:bodyPr/>
        <a:lstStyle/>
        <a:p>
          <a:endParaRPr lang="zh-TW" altLang="en-US"/>
        </a:p>
      </dgm:t>
    </dgm:pt>
    <dgm:pt modelId="{27542AFB-8535-44B7-A951-E554451417CA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A4B6C8D2-169A-4263-86C7-7722B04FFABE}" type="parTrans" cxnId="{FDBBDAD4-8FD9-4919-B8F0-17B8D5FFB9FB}">
      <dgm:prSet/>
      <dgm:spPr/>
      <dgm:t>
        <a:bodyPr/>
        <a:lstStyle/>
        <a:p>
          <a:endParaRPr lang="zh-TW" altLang="en-US"/>
        </a:p>
      </dgm:t>
    </dgm:pt>
    <dgm:pt modelId="{FEA5BC1E-AF63-408B-A034-0FF215282642}" type="sibTrans" cxnId="{FDBBDAD4-8FD9-4919-B8F0-17B8D5FFB9FB}">
      <dgm:prSet/>
      <dgm:spPr/>
      <dgm:t>
        <a:bodyPr/>
        <a:lstStyle/>
        <a:p>
          <a:endParaRPr lang="zh-TW" altLang="en-US"/>
        </a:p>
      </dgm:t>
    </dgm:pt>
    <dgm:pt modelId="{6954B4BF-FA24-461B-88FF-A8282D2EA51E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FFE52AD5-5340-4140-B3E3-3BFADE7458D1}" type="parTrans" cxnId="{5A0FADC4-C79C-4251-AA55-ED763E095B02}">
      <dgm:prSet/>
      <dgm:spPr/>
      <dgm:t>
        <a:bodyPr/>
        <a:lstStyle/>
        <a:p>
          <a:endParaRPr lang="zh-TW" altLang="en-US"/>
        </a:p>
      </dgm:t>
    </dgm:pt>
    <dgm:pt modelId="{EC540165-4723-4324-A16A-5A5DDA454411}" type="sibTrans" cxnId="{5A0FADC4-C79C-4251-AA55-ED763E095B02}">
      <dgm:prSet/>
      <dgm:spPr/>
      <dgm:t>
        <a:bodyPr/>
        <a:lstStyle/>
        <a:p>
          <a:endParaRPr lang="zh-TW" altLang="en-US"/>
        </a:p>
      </dgm:t>
    </dgm:pt>
    <dgm:pt modelId="{6D6A527B-5622-4E24-B5AD-C5AAFCA948A1}" type="pres">
      <dgm:prSet presAssocID="{E9E50070-E9AE-495A-A694-BE1132C930F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3BC3695C-C5AF-4D64-973F-D760C372D979}" type="pres">
      <dgm:prSet presAssocID="{3433C3F5-0D65-483F-ACAA-43C7D01A7AB8}" presName="composite" presStyleCnt="0"/>
      <dgm:spPr/>
    </dgm:pt>
    <dgm:pt modelId="{EC433275-8573-4211-B7A5-B43B801CF4EF}" type="pres">
      <dgm:prSet presAssocID="{3433C3F5-0D65-483F-ACAA-43C7D01A7AB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87E0F0-62AA-444C-BF0D-1B121689A15B}" type="pres">
      <dgm:prSet presAssocID="{3433C3F5-0D65-483F-ACAA-43C7D01A7AB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C8244F7-DE04-4ED4-B443-5F1E2AA7E928}" type="pres">
      <dgm:prSet presAssocID="{3433C3F5-0D65-483F-ACAA-43C7D01A7AB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10F47E-BAA5-43E0-824F-7B3BA0B8359D}" type="pres">
      <dgm:prSet presAssocID="{52A0D614-22F1-4BC2-ACE4-D7BCBA072B9B}" presName="sibTrans" presStyleCnt="0"/>
      <dgm:spPr/>
    </dgm:pt>
    <dgm:pt modelId="{E06E68A5-1067-4FD5-B5F5-7588A4A9BE41}" type="pres">
      <dgm:prSet presAssocID="{27542AFB-8535-44B7-A951-E554451417CA}" presName="composite" presStyleCnt="0"/>
      <dgm:spPr/>
    </dgm:pt>
    <dgm:pt modelId="{3D4B9BCA-75A6-4C60-8C2E-A3785E961EF0}" type="pres">
      <dgm:prSet presAssocID="{27542AFB-8535-44B7-A951-E554451417CA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AFD045-16F7-4D46-91D8-A4708E7277B0}" type="pres">
      <dgm:prSet presAssocID="{27542AFB-8535-44B7-A951-E554451417CA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B99F915-F477-45C7-90FD-76D6102ABC85}" type="pres">
      <dgm:prSet presAssocID="{27542AFB-8535-44B7-A951-E554451417CA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F8AF4E6-82C5-408B-B733-42DE738DEB80}" type="presOf" srcId="{6954B4BF-FA24-461B-88FF-A8282D2EA51E}" destId="{EB99F915-F477-45C7-90FD-76D6102ABC85}" srcOrd="0" destOrd="0" presId="urn:microsoft.com/office/officeart/2008/layout/TitledPictureBlocks"/>
    <dgm:cxn modelId="{FDBBDAD4-8FD9-4919-B8F0-17B8D5FFB9FB}" srcId="{E9E50070-E9AE-495A-A694-BE1132C930F7}" destId="{27542AFB-8535-44B7-A951-E554451417CA}" srcOrd="1" destOrd="0" parTransId="{A4B6C8D2-169A-4263-86C7-7722B04FFABE}" sibTransId="{FEA5BC1E-AF63-408B-A034-0FF215282642}"/>
    <dgm:cxn modelId="{5A0FADC4-C79C-4251-AA55-ED763E095B02}" srcId="{27542AFB-8535-44B7-A951-E554451417CA}" destId="{6954B4BF-FA24-461B-88FF-A8282D2EA51E}" srcOrd="0" destOrd="0" parTransId="{FFE52AD5-5340-4140-B3E3-3BFADE7458D1}" sibTransId="{EC540165-4723-4324-A16A-5A5DDA454411}"/>
    <dgm:cxn modelId="{C123FD20-347A-48C2-9EFB-24A701353631}" srcId="{E9E50070-E9AE-495A-A694-BE1132C930F7}" destId="{3433C3F5-0D65-483F-ACAA-43C7D01A7AB8}" srcOrd="0" destOrd="0" parTransId="{149B87E9-0050-408D-900D-96D80A380959}" sibTransId="{52A0D614-22F1-4BC2-ACE4-D7BCBA072B9B}"/>
    <dgm:cxn modelId="{22198069-D8F2-4BB1-BC8A-5E88231456D3}" type="presOf" srcId="{27542AFB-8535-44B7-A951-E554451417CA}" destId="{3D4B9BCA-75A6-4C60-8C2E-A3785E961EF0}" srcOrd="0" destOrd="0" presId="urn:microsoft.com/office/officeart/2008/layout/TitledPictureBlocks"/>
    <dgm:cxn modelId="{BE6F2131-EB4B-4F1D-93A5-6C844301CFD1}" type="presOf" srcId="{B847AE30-7007-42F8-8B56-799408303B11}" destId="{EC8244F7-DE04-4ED4-B443-5F1E2AA7E928}" srcOrd="0" destOrd="0" presId="urn:microsoft.com/office/officeart/2008/layout/TitledPictureBlocks"/>
    <dgm:cxn modelId="{B436B516-7298-4541-87FF-DCA78C2A0740}" type="presOf" srcId="{E9E50070-E9AE-495A-A694-BE1132C930F7}" destId="{6D6A527B-5622-4E24-B5AD-C5AAFCA948A1}" srcOrd="0" destOrd="0" presId="urn:microsoft.com/office/officeart/2008/layout/TitledPictureBlocks"/>
    <dgm:cxn modelId="{78074321-C051-4C45-A115-0ED9FA840551}" type="presOf" srcId="{3433C3F5-0D65-483F-ACAA-43C7D01A7AB8}" destId="{EC433275-8573-4211-B7A5-B43B801CF4EF}" srcOrd="0" destOrd="0" presId="urn:microsoft.com/office/officeart/2008/layout/TitledPictureBlocks"/>
    <dgm:cxn modelId="{AB2C78B8-78EF-4266-A2C4-009B8292A958}" srcId="{3433C3F5-0D65-483F-ACAA-43C7D01A7AB8}" destId="{B847AE30-7007-42F8-8B56-799408303B11}" srcOrd="0" destOrd="0" parTransId="{99EAE3F2-2B53-49AF-8B6B-57FF3725EDC3}" sibTransId="{04A95E4D-6B3D-4B2C-AA7F-C6337BE73E13}"/>
    <dgm:cxn modelId="{DA3364E3-17DD-43F0-A18F-8A7C070B1016}" type="presParOf" srcId="{6D6A527B-5622-4E24-B5AD-C5AAFCA948A1}" destId="{3BC3695C-C5AF-4D64-973F-D760C372D979}" srcOrd="0" destOrd="0" presId="urn:microsoft.com/office/officeart/2008/layout/TitledPictureBlocks"/>
    <dgm:cxn modelId="{F89CA873-904E-492B-9F25-EEC33A8C1569}" type="presParOf" srcId="{3BC3695C-C5AF-4D64-973F-D760C372D979}" destId="{EC433275-8573-4211-B7A5-B43B801CF4EF}" srcOrd="0" destOrd="0" presId="urn:microsoft.com/office/officeart/2008/layout/TitledPictureBlocks"/>
    <dgm:cxn modelId="{290FD736-0823-482A-B6F3-11B287ECBBC4}" type="presParOf" srcId="{3BC3695C-C5AF-4D64-973F-D760C372D979}" destId="{1887E0F0-62AA-444C-BF0D-1B121689A15B}" srcOrd="1" destOrd="0" presId="urn:microsoft.com/office/officeart/2008/layout/TitledPictureBlocks"/>
    <dgm:cxn modelId="{25B74E6B-2F02-4F20-96C6-D3606DF4AE2A}" type="presParOf" srcId="{3BC3695C-C5AF-4D64-973F-D760C372D979}" destId="{EC8244F7-DE04-4ED4-B443-5F1E2AA7E928}" srcOrd="2" destOrd="0" presId="urn:microsoft.com/office/officeart/2008/layout/TitledPictureBlocks"/>
    <dgm:cxn modelId="{EB06C55B-117F-4DC6-A51D-4CD2D7D2F00F}" type="presParOf" srcId="{6D6A527B-5622-4E24-B5AD-C5AAFCA948A1}" destId="{F310F47E-BAA5-43E0-824F-7B3BA0B8359D}" srcOrd="1" destOrd="0" presId="urn:microsoft.com/office/officeart/2008/layout/TitledPictureBlocks"/>
    <dgm:cxn modelId="{7F65CAD2-B6E6-47E9-B5C1-6A6FAA1E371E}" type="presParOf" srcId="{6D6A527B-5622-4E24-B5AD-C5AAFCA948A1}" destId="{E06E68A5-1067-4FD5-B5F5-7588A4A9BE41}" srcOrd="2" destOrd="0" presId="urn:microsoft.com/office/officeart/2008/layout/TitledPictureBlocks"/>
    <dgm:cxn modelId="{57A0F775-4FB4-4DF2-8C82-588506430512}" type="presParOf" srcId="{E06E68A5-1067-4FD5-B5F5-7588A4A9BE41}" destId="{3D4B9BCA-75A6-4C60-8C2E-A3785E961EF0}" srcOrd="0" destOrd="0" presId="urn:microsoft.com/office/officeart/2008/layout/TitledPictureBlocks"/>
    <dgm:cxn modelId="{7FB04E5E-293E-4DDE-8E7C-D93FF9C1EA61}" type="presParOf" srcId="{E06E68A5-1067-4FD5-B5F5-7588A4A9BE41}" destId="{36AFD045-16F7-4D46-91D8-A4708E7277B0}" srcOrd="1" destOrd="0" presId="urn:microsoft.com/office/officeart/2008/layout/TitledPictureBlocks"/>
    <dgm:cxn modelId="{3E8F7854-823D-4D4E-AA23-EACDBC3F8DED}" type="presParOf" srcId="{E06E68A5-1067-4FD5-B5F5-7588A4A9BE41}" destId="{EB99F915-F477-45C7-90FD-76D6102ABC85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A129C5-2A6D-44D4-9312-489F4E00E476}" type="doc">
      <dgm:prSet loTypeId="urn:microsoft.com/office/officeart/2005/8/layout/radial2" loCatId="relationship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AA12DB4-5720-4A5C-9B09-3873C7FD2E12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F1CF99A7-1D7E-4840-B8DC-2EB3A8D8A2AC}" type="parTrans" cxnId="{08D50BB1-A028-48EF-9F18-45C3B8133579}">
      <dgm:prSet/>
      <dgm:spPr/>
      <dgm:t>
        <a:bodyPr/>
        <a:lstStyle/>
        <a:p>
          <a:endParaRPr lang="zh-TW" altLang="en-US"/>
        </a:p>
      </dgm:t>
    </dgm:pt>
    <dgm:pt modelId="{866F30D7-7AB1-43C7-8F72-A84365138E2A}" type="sibTrans" cxnId="{08D50BB1-A028-48EF-9F18-45C3B8133579}">
      <dgm:prSet/>
      <dgm:spPr/>
      <dgm:t>
        <a:bodyPr/>
        <a:lstStyle/>
        <a:p>
          <a:endParaRPr lang="zh-TW" altLang="en-US"/>
        </a:p>
      </dgm:t>
    </dgm:pt>
    <dgm:pt modelId="{1D0A5674-5B93-422A-9698-0797FADB0FE8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1602808D-4EAF-4CDE-9733-D2E1ABB4D81B}" type="parTrans" cxnId="{98D97381-3D0F-46EB-86A3-DD304A93AAC5}">
      <dgm:prSet/>
      <dgm:spPr/>
      <dgm:t>
        <a:bodyPr/>
        <a:lstStyle/>
        <a:p>
          <a:endParaRPr lang="zh-TW" altLang="en-US"/>
        </a:p>
      </dgm:t>
    </dgm:pt>
    <dgm:pt modelId="{25595528-C21A-4AA3-84DD-30A62A4C24B6}" type="sibTrans" cxnId="{98D97381-3D0F-46EB-86A3-DD304A93AAC5}">
      <dgm:prSet/>
      <dgm:spPr/>
      <dgm:t>
        <a:bodyPr/>
        <a:lstStyle/>
        <a:p>
          <a:endParaRPr lang="zh-TW" altLang="en-US"/>
        </a:p>
      </dgm:t>
    </dgm:pt>
    <dgm:pt modelId="{F39CA686-492C-4D59-91A8-542AA916F785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2D173DF8-0D77-452D-895D-C2E1E400DA94}" type="parTrans" cxnId="{F2DDE9F8-16B8-4F6A-9C0D-BD4597DEABBE}">
      <dgm:prSet/>
      <dgm:spPr/>
      <dgm:t>
        <a:bodyPr/>
        <a:lstStyle/>
        <a:p>
          <a:endParaRPr lang="zh-TW" altLang="en-US"/>
        </a:p>
      </dgm:t>
    </dgm:pt>
    <dgm:pt modelId="{88E4DE36-3F1B-4E34-A8E5-B26F832B794B}" type="sibTrans" cxnId="{F2DDE9F8-16B8-4F6A-9C0D-BD4597DEABBE}">
      <dgm:prSet/>
      <dgm:spPr/>
      <dgm:t>
        <a:bodyPr/>
        <a:lstStyle/>
        <a:p>
          <a:endParaRPr lang="zh-TW" altLang="en-US"/>
        </a:p>
      </dgm:t>
    </dgm:pt>
    <dgm:pt modelId="{4A31E989-9402-43B7-82A4-0ACA90D5AB8A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A354979C-4299-45F6-8010-F144BA8F7E44}" type="parTrans" cxnId="{08499505-4FB2-49CE-853F-357A571AA517}">
      <dgm:prSet/>
      <dgm:spPr/>
      <dgm:t>
        <a:bodyPr/>
        <a:lstStyle/>
        <a:p>
          <a:endParaRPr lang="zh-TW" altLang="en-US"/>
        </a:p>
      </dgm:t>
    </dgm:pt>
    <dgm:pt modelId="{661A51DF-7564-442D-A7D5-82F77103A79E}" type="sibTrans" cxnId="{08499505-4FB2-49CE-853F-357A571AA517}">
      <dgm:prSet/>
      <dgm:spPr/>
      <dgm:t>
        <a:bodyPr/>
        <a:lstStyle/>
        <a:p>
          <a:endParaRPr lang="zh-TW" altLang="en-US"/>
        </a:p>
      </dgm:t>
    </dgm:pt>
    <dgm:pt modelId="{49C0A34A-40F5-4DAC-8D40-6C02764F1CD0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0230B791-3115-4C1A-966C-0CF8843DD44E}" type="parTrans" cxnId="{62135435-7F19-4C99-99D8-5BF5C64D782F}">
      <dgm:prSet/>
      <dgm:spPr/>
      <dgm:t>
        <a:bodyPr/>
        <a:lstStyle/>
        <a:p>
          <a:endParaRPr lang="zh-TW" altLang="en-US"/>
        </a:p>
      </dgm:t>
    </dgm:pt>
    <dgm:pt modelId="{B289041F-1FB9-46F8-902E-8C30F6FD24F7}" type="sibTrans" cxnId="{62135435-7F19-4C99-99D8-5BF5C64D782F}">
      <dgm:prSet/>
      <dgm:spPr/>
      <dgm:t>
        <a:bodyPr/>
        <a:lstStyle/>
        <a:p>
          <a:endParaRPr lang="zh-TW" altLang="en-US"/>
        </a:p>
      </dgm:t>
    </dgm:pt>
    <dgm:pt modelId="{D24BB83D-0FFD-4631-AABB-86CBCE0AD35B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BB0B476A-FB94-4CBA-9C91-1F9F3FD35957}" type="parTrans" cxnId="{02D67966-B9D9-48E9-8B4D-2CB9CD3A3169}">
      <dgm:prSet/>
      <dgm:spPr/>
      <dgm:t>
        <a:bodyPr/>
        <a:lstStyle/>
        <a:p>
          <a:endParaRPr lang="zh-TW" altLang="en-US"/>
        </a:p>
      </dgm:t>
    </dgm:pt>
    <dgm:pt modelId="{F712576F-20B7-431B-9690-63C7B5D31A68}" type="sibTrans" cxnId="{02D67966-B9D9-48E9-8B4D-2CB9CD3A3169}">
      <dgm:prSet/>
      <dgm:spPr/>
      <dgm:t>
        <a:bodyPr/>
        <a:lstStyle/>
        <a:p>
          <a:endParaRPr lang="zh-TW" altLang="en-US"/>
        </a:p>
      </dgm:t>
    </dgm:pt>
    <dgm:pt modelId="{52AD5612-59E1-4DB0-8AFD-927DA4677AF9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0B1116BB-89CC-4B11-AF9E-6AFFF7645EA0}" type="parTrans" cxnId="{9F22FAE8-9863-4423-9502-E58487627ACB}">
      <dgm:prSet/>
      <dgm:spPr/>
      <dgm:t>
        <a:bodyPr/>
        <a:lstStyle/>
        <a:p>
          <a:endParaRPr lang="zh-TW" altLang="en-US"/>
        </a:p>
      </dgm:t>
    </dgm:pt>
    <dgm:pt modelId="{5FFE4574-F2C3-4F34-AB8F-5E29DC9136FB}" type="sibTrans" cxnId="{9F22FAE8-9863-4423-9502-E58487627ACB}">
      <dgm:prSet/>
      <dgm:spPr/>
      <dgm:t>
        <a:bodyPr/>
        <a:lstStyle/>
        <a:p>
          <a:endParaRPr lang="zh-TW" altLang="en-US"/>
        </a:p>
      </dgm:t>
    </dgm:pt>
    <dgm:pt modelId="{BCC3E90D-112D-44A5-8CDC-E79EEC531D9F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9B539E50-86D4-4B6B-B49F-D626561762B9}" type="parTrans" cxnId="{8BBC9693-636C-4C48-A310-37A7D1B0AD5B}">
      <dgm:prSet/>
      <dgm:spPr/>
      <dgm:t>
        <a:bodyPr/>
        <a:lstStyle/>
        <a:p>
          <a:endParaRPr lang="zh-TW" altLang="en-US"/>
        </a:p>
      </dgm:t>
    </dgm:pt>
    <dgm:pt modelId="{8C28422D-7EF5-4B86-8B0C-B4162D593543}" type="sibTrans" cxnId="{8BBC9693-636C-4C48-A310-37A7D1B0AD5B}">
      <dgm:prSet/>
      <dgm:spPr/>
      <dgm:t>
        <a:bodyPr/>
        <a:lstStyle/>
        <a:p>
          <a:endParaRPr lang="zh-TW" altLang="en-US"/>
        </a:p>
      </dgm:t>
    </dgm:pt>
    <dgm:pt modelId="{E7CD0909-98ED-49B6-A1CA-5AF6E4AD1089}">
      <dgm:prSet/>
      <dgm:spPr/>
      <dgm:t>
        <a:bodyPr/>
        <a:lstStyle/>
        <a:p>
          <a:r>
            <a:rPr lang="zh-TW" altLang="en-US" smtClean="0"/>
            <a:t>防疫影片</a:t>
          </a:r>
          <a:endParaRPr lang="zh-TW" altLang="en-US" dirty="0"/>
        </a:p>
      </dgm:t>
    </dgm:pt>
    <dgm:pt modelId="{6620056D-29A2-4AAD-AA83-4670CECC5799}" type="parTrans" cxnId="{5C3A5E89-98F4-4D68-B873-6D7C57C66C93}">
      <dgm:prSet/>
      <dgm:spPr/>
      <dgm:t>
        <a:bodyPr/>
        <a:lstStyle/>
        <a:p>
          <a:endParaRPr lang="zh-TW" altLang="en-US"/>
        </a:p>
      </dgm:t>
    </dgm:pt>
    <dgm:pt modelId="{AD21CAF0-52B4-4FBD-9B7F-2984A5B0D3E8}" type="sibTrans" cxnId="{5C3A5E89-98F4-4D68-B873-6D7C57C66C93}">
      <dgm:prSet/>
      <dgm:spPr/>
      <dgm:t>
        <a:bodyPr/>
        <a:lstStyle/>
        <a:p>
          <a:endParaRPr lang="zh-TW" altLang="en-US"/>
        </a:p>
      </dgm:t>
    </dgm:pt>
    <dgm:pt modelId="{2354FCDE-057F-4521-9FDD-D8C4B2A0ABC2}">
      <dgm:prSet/>
      <dgm:spPr/>
      <dgm:t>
        <a:bodyPr/>
        <a:lstStyle/>
        <a:p>
          <a:r>
            <a:rPr lang="zh-TW" altLang="en-US" smtClean="0"/>
            <a:t>防疫小測驗</a:t>
          </a:r>
          <a:endParaRPr lang="zh-TW" altLang="en-US"/>
        </a:p>
      </dgm:t>
    </dgm:pt>
    <dgm:pt modelId="{2536739A-9858-46F9-A11A-C63BE68BCF1D}" type="parTrans" cxnId="{CD9ABB33-EA12-4B2B-BC58-4232CB9ED1A8}">
      <dgm:prSet/>
      <dgm:spPr/>
      <dgm:t>
        <a:bodyPr/>
        <a:lstStyle/>
        <a:p>
          <a:endParaRPr lang="zh-TW" altLang="en-US"/>
        </a:p>
      </dgm:t>
    </dgm:pt>
    <dgm:pt modelId="{9D7953C6-8F7D-41BD-A407-1A6B72675A20}" type="sibTrans" cxnId="{CD9ABB33-EA12-4B2B-BC58-4232CB9ED1A8}">
      <dgm:prSet/>
      <dgm:spPr/>
      <dgm:t>
        <a:bodyPr/>
        <a:lstStyle/>
        <a:p>
          <a:endParaRPr lang="zh-TW" altLang="en-US"/>
        </a:p>
      </dgm:t>
    </dgm:pt>
    <dgm:pt modelId="{70526E25-2D26-4F01-B5BD-D196F4E7ED45}" type="pres">
      <dgm:prSet presAssocID="{D0A129C5-2A6D-44D4-9312-489F4E00E47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601B5D7-4CD0-4BB0-BE0B-09D0C3D5E3E9}" type="pres">
      <dgm:prSet presAssocID="{D0A129C5-2A6D-44D4-9312-489F4E00E476}" presName="cycle" presStyleCnt="0"/>
      <dgm:spPr/>
    </dgm:pt>
    <dgm:pt modelId="{4FE3D442-FCD6-49CE-80C5-9C088D7C4D82}" type="pres">
      <dgm:prSet presAssocID="{D0A129C5-2A6D-44D4-9312-489F4E00E476}" presName="centerShape" presStyleCnt="0"/>
      <dgm:spPr/>
    </dgm:pt>
    <dgm:pt modelId="{53471B24-C5A3-49C6-B0CF-49F00ED94B77}" type="pres">
      <dgm:prSet presAssocID="{D0A129C5-2A6D-44D4-9312-489F4E00E476}" presName="connSite" presStyleLbl="node1" presStyleIdx="0" presStyleCnt="4"/>
      <dgm:spPr/>
    </dgm:pt>
    <dgm:pt modelId="{C5D5F99D-1E2D-435E-A94A-774FA74F38D8}" type="pres">
      <dgm:prSet presAssocID="{D0A129C5-2A6D-44D4-9312-489F4E00E476}" presName="visible" presStyleLbl="node1" presStyleIdx="0" presStyleCnt="4"/>
      <dgm:spPr/>
    </dgm:pt>
    <dgm:pt modelId="{FE005A9A-F99E-480D-A49D-5ECDC580A465}" type="pres">
      <dgm:prSet presAssocID="{F1CF99A7-1D7E-4840-B8DC-2EB3A8D8A2AC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F701E52F-4A8E-45CB-A626-B46379AEBE47}" type="pres">
      <dgm:prSet presAssocID="{9AA12DB4-5720-4A5C-9B09-3873C7FD2E12}" presName="node" presStyleCnt="0"/>
      <dgm:spPr/>
    </dgm:pt>
    <dgm:pt modelId="{D4D6D2E1-786D-479F-850D-E615072A7354}" type="pres">
      <dgm:prSet presAssocID="{9AA12DB4-5720-4A5C-9B09-3873C7FD2E12}" presName="parentNode" presStyleLbl="node1" presStyleIdx="1" presStyleCnt="4" custScaleX="103886" custScaleY="94719" custLinFactNeighborX="9888" custLinFactNeighborY="4079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1489467-DB4C-40C9-B560-F8AE569DC389}" type="pres">
      <dgm:prSet presAssocID="{9AA12DB4-5720-4A5C-9B09-3873C7FD2E12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1EFA9C-46A2-4F5A-ACD3-181686CB075D}" type="pres">
      <dgm:prSet presAssocID="{2536739A-9858-46F9-A11A-C63BE68BCF1D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90B43918-5D7F-4B3C-9738-51664BBD0CEC}" type="pres">
      <dgm:prSet presAssocID="{2354FCDE-057F-4521-9FDD-D8C4B2A0ABC2}" presName="node" presStyleCnt="0"/>
      <dgm:spPr/>
    </dgm:pt>
    <dgm:pt modelId="{C02ABFAA-2251-4ACE-AE2D-ED812BE07473}" type="pres">
      <dgm:prSet presAssocID="{2354FCDE-057F-4521-9FDD-D8C4B2A0ABC2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593F1D-BABA-49AE-8F6B-41E14E2497ED}" type="pres">
      <dgm:prSet presAssocID="{2354FCDE-057F-4521-9FDD-D8C4B2A0ABC2}" presName="childNode" presStyleLbl="revTx" presStyleIdx="0" presStyleCnt="1">
        <dgm:presLayoutVars>
          <dgm:bulletEnabled val="1"/>
        </dgm:presLayoutVars>
      </dgm:prSet>
      <dgm:spPr/>
    </dgm:pt>
    <dgm:pt modelId="{5C855E04-6857-4A3B-8436-6B8AE63D2DA6}" type="pres">
      <dgm:prSet presAssocID="{6620056D-29A2-4AAD-AA83-4670CECC5799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9DB50C4F-FB25-433E-831A-D7EACA000ACF}" type="pres">
      <dgm:prSet presAssocID="{E7CD0909-98ED-49B6-A1CA-5AF6E4AD1089}" presName="node" presStyleCnt="0"/>
      <dgm:spPr/>
    </dgm:pt>
    <dgm:pt modelId="{018970EE-2E6A-4180-9857-394C76A31C10}" type="pres">
      <dgm:prSet presAssocID="{E7CD0909-98ED-49B6-A1CA-5AF6E4AD1089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8BD302-CDBE-4202-B2B2-9C6667B33450}" type="pres">
      <dgm:prSet presAssocID="{E7CD0909-98ED-49B6-A1CA-5AF6E4AD1089}" presName="childNode" presStyleLbl="revTx" presStyleIdx="0" presStyleCnt="1">
        <dgm:presLayoutVars>
          <dgm:bulletEnabled val="1"/>
        </dgm:presLayoutVars>
      </dgm:prSet>
      <dgm:spPr/>
    </dgm:pt>
  </dgm:ptLst>
  <dgm:cxnLst>
    <dgm:cxn modelId="{9F22FAE8-9863-4423-9502-E58487627ACB}" srcId="{9AA12DB4-5720-4A5C-9B09-3873C7FD2E12}" destId="{52AD5612-59E1-4DB0-8AFD-927DA4677AF9}" srcOrd="5" destOrd="0" parTransId="{0B1116BB-89CC-4B11-AF9E-6AFFF7645EA0}" sibTransId="{5FFE4574-F2C3-4F34-AB8F-5E29DC9136FB}"/>
    <dgm:cxn modelId="{3E0C7F90-D536-4BFB-97D5-325FD0C23698}" type="presOf" srcId="{D0A129C5-2A6D-44D4-9312-489F4E00E476}" destId="{70526E25-2D26-4F01-B5BD-D196F4E7ED45}" srcOrd="0" destOrd="0" presId="urn:microsoft.com/office/officeart/2005/8/layout/radial2"/>
    <dgm:cxn modelId="{03903026-0984-4DE6-BC2B-F1CD070E1F75}" type="presOf" srcId="{4A31E989-9402-43B7-82A4-0ACA90D5AB8A}" destId="{71489467-DB4C-40C9-B560-F8AE569DC389}" srcOrd="0" destOrd="2" presId="urn:microsoft.com/office/officeart/2005/8/layout/radial2"/>
    <dgm:cxn modelId="{8F5F6C88-467C-4A46-8F75-D56D946E9293}" type="presOf" srcId="{52AD5612-59E1-4DB0-8AFD-927DA4677AF9}" destId="{71489467-DB4C-40C9-B560-F8AE569DC389}" srcOrd="0" destOrd="5" presId="urn:microsoft.com/office/officeart/2005/8/layout/radial2"/>
    <dgm:cxn modelId="{E45FC14A-9395-4632-8704-C3B90B830E5C}" type="presOf" srcId="{F1CF99A7-1D7E-4840-B8DC-2EB3A8D8A2AC}" destId="{FE005A9A-F99E-480D-A49D-5ECDC580A465}" srcOrd="0" destOrd="0" presId="urn:microsoft.com/office/officeart/2005/8/layout/radial2"/>
    <dgm:cxn modelId="{96FAFA3E-47CF-427C-80EE-188C710859F7}" type="presOf" srcId="{9AA12DB4-5720-4A5C-9B09-3873C7FD2E12}" destId="{D4D6D2E1-786D-479F-850D-E615072A7354}" srcOrd="0" destOrd="0" presId="urn:microsoft.com/office/officeart/2005/8/layout/radial2"/>
    <dgm:cxn modelId="{8A319327-027B-4FD1-A9AE-577D15620F50}" type="presOf" srcId="{D24BB83D-0FFD-4631-AABB-86CBCE0AD35B}" destId="{71489467-DB4C-40C9-B560-F8AE569DC389}" srcOrd="0" destOrd="4" presId="urn:microsoft.com/office/officeart/2005/8/layout/radial2"/>
    <dgm:cxn modelId="{02D67966-B9D9-48E9-8B4D-2CB9CD3A3169}" srcId="{9AA12DB4-5720-4A5C-9B09-3873C7FD2E12}" destId="{D24BB83D-0FFD-4631-AABB-86CBCE0AD35B}" srcOrd="4" destOrd="0" parTransId="{BB0B476A-FB94-4CBA-9C91-1F9F3FD35957}" sibTransId="{F712576F-20B7-431B-9690-63C7B5D31A68}"/>
    <dgm:cxn modelId="{8BBC9693-636C-4C48-A310-37A7D1B0AD5B}" srcId="{9AA12DB4-5720-4A5C-9B09-3873C7FD2E12}" destId="{BCC3E90D-112D-44A5-8CDC-E79EEC531D9F}" srcOrd="6" destOrd="0" parTransId="{9B539E50-86D4-4B6B-B49F-D626561762B9}" sibTransId="{8C28422D-7EF5-4B86-8B0C-B4162D593543}"/>
    <dgm:cxn modelId="{819F6BF9-C014-42EE-82B4-1E0B5821EAEF}" type="presOf" srcId="{6620056D-29A2-4AAD-AA83-4670CECC5799}" destId="{5C855E04-6857-4A3B-8436-6B8AE63D2DA6}" srcOrd="0" destOrd="0" presId="urn:microsoft.com/office/officeart/2005/8/layout/radial2"/>
    <dgm:cxn modelId="{5C3A5E89-98F4-4D68-B873-6D7C57C66C93}" srcId="{D0A129C5-2A6D-44D4-9312-489F4E00E476}" destId="{E7CD0909-98ED-49B6-A1CA-5AF6E4AD1089}" srcOrd="2" destOrd="0" parTransId="{6620056D-29A2-4AAD-AA83-4670CECC5799}" sibTransId="{AD21CAF0-52B4-4FBD-9B7F-2984A5B0D3E8}"/>
    <dgm:cxn modelId="{62135435-7F19-4C99-99D8-5BF5C64D782F}" srcId="{9AA12DB4-5720-4A5C-9B09-3873C7FD2E12}" destId="{49C0A34A-40F5-4DAC-8D40-6C02764F1CD0}" srcOrd="3" destOrd="0" parTransId="{0230B791-3115-4C1A-966C-0CF8843DD44E}" sibTransId="{B289041F-1FB9-46F8-902E-8C30F6FD24F7}"/>
    <dgm:cxn modelId="{082546DA-1A78-4CEC-AD59-8ABEBCBAD526}" type="presOf" srcId="{F39CA686-492C-4D59-91A8-542AA916F785}" destId="{71489467-DB4C-40C9-B560-F8AE569DC389}" srcOrd="0" destOrd="1" presId="urn:microsoft.com/office/officeart/2005/8/layout/radial2"/>
    <dgm:cxn modelId="{F2DDE9F8-16B8-4F6A-9C0D-BD4597DEABBE}" srcId="{9AA12DB4-5720-4A5C-9B09-3873C7FD2E12}" destId="{F39CA686-492C-4D59-91A8-542AA916F785}" srcOrd="1" destOrd="0" parTransId="{2D173DF8-0D77-452D-895D-C2E1E400DA94}" sibTransId="{88E4DE36-3F1B-4E34-A8E5-B26F832B794B}"/>
    <dgm:cxn modelId="{08D50BB1-A028-48EF-9F18-45C3B8133579}" srcId="{D0A129C5-2A6D-44D4-9312-489F4E00E476}" destId="{9AA12DB4-5720-4A5C-9B09-3873C7FD2E12}" srcOrd="0" destOrd="0" parTransId="{F1CF99A7-1D7E-4840-B8DC-2EB3A8D8A2AC}" sibTransId="{866F30D7-7AB1-43C7-8F72-A84365138E2A}"/>
    <dgm:cxn modelId="{A2D97ECD-C28B-4FE2-BF0B-0CB830CD81F0}" type="presOf" srcId="{49C0A34A-40F5-4DAC-8D40-6C02764F1CD0}" destId="{71489467-DB4C-40C9-B560-F8AE569DC389}" srcOrd="0" destOrd="3" presId="urn:microsoft.com/office/officeart/2005/8/layout/radial2"/>
    <dgm:cxn modelId="{5AE52F05-DDB6-436B-B22B-072FD4E47DA7}" type="presOf" srcId="{BCC3E90D-112D-44A5-8CDC-E79EEC531D9F}" destId="{71489467-DB4C-40C9-B560-F8AE569DC389}" srcOrd="0" destOrd="6" presId="urn:microsoft.com/office/officeart/2005/8/layout/radial2"/>
    <dgm:cxn modelId="{98D97381-3D0F-46EB-86A3-DD304A93AAC5}" srcId="{9AA12DB4-5720-4A5C-9B09-3873C7FD2E12}" destId="{1D0A5674-5B93-422A-9698-0797FADB0FE8}" srcOrd="0" destOrd="0" parTransId="{1602808D-4EAF-4CDE-9733-D2E1ABB4D81B}" sibTransId="{25595528-C21A-4AA3-84DD-30A62A4C24B6}"/>
    <dgm:cxn modelId="{34989D3E-7E6B-49B7-825A-776A1E617CC7}" type="presOf" srcId="{2536739A-9858-46F9-A11A-C63BE68BCF1D}" destId="{F21EFA9C-46A2-4F5A-ACD3-181686CB075D}" srcOrd="0" destOrd="0" presId="urn:microsoft.com/office/officeart/2005/8/layout/radial2"/>
    <dgm:cxn modelId="{08499505-4FB2-49CE-853F-357A571AA517}" srcId="{9AA12DB4-5720-4A5C-9B09-3873C7FD2E12}" destId="{4A31E989-9402-43B7-82A4-0ACA90D5AB8A}" srcOrd="2" destOrd="0" parTransId="{A354979C-4299-45F6-8010-F144BA8F7E44}" sibTransId="{661A51DF-7564-442D-A7D5-82F77103A79E}"/>
    <dgm:cxn modelId="{20BAA738-0875-4241-BFE1-ABC9802FE3F1}" type="presOf" srcId="{2354FCDE-057F-4521-9FDD-D8C4B2A0ABC2}" destId="{C02ABFAA-2251-4ACE-AE2D-ED812BE07473}" srcOrd="0" destOrd="0" presId="urn:microsoft.com/office/officeart/2005/8/layout/radial2"/>
    <dgm:cxn modelId="{CD9ABB33-EA12-4B2B-BC58-4232CB9ED1A8}" srcId="{D0A129C5-2A6D-44D4-9312-489F4E00E476}" destId="{2354FCDE-057F-4521-9FDD-D8C4B2A0ABC2}" srcOrd="1" destOrd="0" parTransId="{2536739A-9858-46F9-A11A-C63BE68BCF1D}" sibTransId="{9D7953C6-8F7D-41BD-A407-1A6B72675A20}"/>
    <dgm:cxn modelId="{0C5B22C2-02CF-4129-8873-787B0A8DE390}" type="presOf" srcId="{1D0A5674-5B93-422A-9698-0797FADB0FE8}" destId="{71489467-DB4C-40C9-B560-F8AE569DC389}" srcOrd="0" destOrd="0" presId="urn:microsoft.com/office/officeart/2005/8/layout/radial2"/>
    <dgm:cxn modelId="{A5DC30C9-A35D-4F38-99EA-047114E4D41F}" type="presOf" srcId="{E7CD0909-98ED-49B6-A1CA-5AF6E4AD1089}" destId="{018970EE-2E6A-4180-9857-394C76A31C10}" srcOrd="0" destOrd="0" presId="urn:microsoft.com/office/officeart/2005/8/layout/radial2"/>
    <dgm:cxn modelId="{450DF336-2DC0-4D4D-AF8B-661906F52A4D}" type="presParOf" srcId="{70526E25-2D26-4F01-B5BD-D196F4E7ED45}" destId="{B601B5D7-4CD0-4BB0-BE0B-09D0C3D5E3E9}" srcOrd="0" destOrd="0" presId="urn:microsoft.com/office/officeart/2005/8/layout/radial2"/>
    <dgm:cxn modelId="{98BD4830-4AC2-4C3C-9D70-A4A5DBFC54BB}" type="presParOf" srcId="{B601B5D7-4CD0-4BB0-BE0B-09D0C3D5E3E9}" destId="{4FE3D442-FCD6-49CE-80C5-9C088D7C4D82}" srcOrd="0" destOrd="0" presId="urn:microsoft.com/office/officeart/2005/8/layout/radial2"/>
    <dgm:cxn modelId="{3CFA5C09-9E07-477F-8718-A38BC15350C0}" type="presParOf" srcId="{4FE3D442-FCD6-49CE-80C5-9C088D7C4D82}" destId="{53471B24-C5A3-49C6-B0CF-49F00ED94B77}" srcOrd="0" destOrd="0" presId="urn:microsoft.com/office/officeart/2005/8/layout/radial2"/>
    <dgm:cxn modelId="{11BBB693-EAE3-4F0F-AEE8-58473333C8D8}" type="presParOf" srcId="{4FE3D442-FCD6-49CE-80C5-9C088D7C4D82}" destId="{C5D5F99D-1E2D-435E-A94A-774FA74F38D8}" srcOrd="1" destOrd="0" presId="urn:microsoft.com/office/officeart/2005/8/layout/radial2"/>
    <dgm:cxn modelId="{747AFC73-8373-4EF8-B5ED-B10C41C9F33C}" type="presParOf" srcId="{B601B5D7-4CD0-4BB0-BE0B-09D0C3D5E3E9}" destId="{FE005A9A-F99E-480D-A49D-5ECDC580A465}" srcOrd="1" destOrd="0" presId="urn:microsoft.com/office/officeart/2005/8/layout/radial2"/>
    <dgm:cxn modelId="{1AD0D94D-E7B5-42C5-913F-0566D17E4C46}" type="presParOf" srcId="{B601B5D7-4CD0-4BB0-BE0B-09D0C3D5E3E9}" destId="{F701E52F-4A8E-45CB-A626-B46379AEBE47}" srcOrd="2" destOrd="0" presId="urn:microsoft.com/office/officeart/2005/8/layout/radial2"/>
    <dgm:cxn modelId="{9C78E396-9079-4414-9078-E68E0D849BF4}" type="presParOf" srcId="{F701E52F-4A8E-45CB-A626-B46379AEBE47}" destId="{D4D6D2E1-786D-479F-850D-E615072A7354}" srcOrd="0" destOrd="0" presId="urn:microsoft.com/office/officeart/2005/8/layout/radial2"/>
    <dgm:cxn modelId="{E6FC085A-3362-4EF8-8649-12A525A764FE}" type="presParOf" srcId="{F701E52F-4A8E-45CB-A626-B46379AEBE47}" destId="{71489467-DB4C-40C9-B560-F8AE569DC389}" srcOrd="1" destOrd="0" presId="urn:microsoft.com/office/officeart/2005/8/layout/radial2"/>
    <dgm:cxn modelId="{B69DB144-7704-4D0B-BAE9-58B1B1DE58BE}" type="presParOf" srcId="{B601B5D7-4CD0-4BB0-BE0B-09D0C3D5E3E9}" destId="{F21EFA9C-46A2-4F5A-ACD3-181686CB075D}" srcOrd="3" destOrd="0" presId="urn:microsoft.com/office/officeart/2005/8/layout/radial2"/>
    <dgm:cxn modelId="{71883181-22C0-4695-A304-49AE64D2F237}" type="presParOf" srcId="{B601B5D7-4CD0-4BB0-BE0B-09D0C3D5E3E9}" destId="{90B43918-5D7F-4B3C-9738-51664BBD0CEC}" srcOrd="4" destOrd="0" presId="urn:microsoft.com/office/officeart/2005/8/layout/radial2"/>
    <dgm:cxn modelId="{534B2C67-61A9-4454-896F-6AF07636EE0A}" type="presParOf" srcId="{90B43918-5D7F-4B3C-9738-51664BBD0CEC}" destId="{C02ABFAA-2251-4ACE-AE2D-ED812BE07473}" srcOrd="0" destOrd="0" presId="urn:microsoft.com/office/officeart/2005/8/layout/radial2"/>
    <dgm:cxn modelId="{7BB302BB-8E08-4949-A229-AB0CAD6DA868}" type="presParOf" srcId="{90B43918-5D7F-4B3C-9738-51664BBD0CEC}" destId="{AA593F1D-BABA-49AE-8F6B-41E14E2497ED}" srcOrd="1" destOrd="0" presId="urn:microsoft.com/office/officeart/2005/8/layout/radial2"/>
    <dgm:cxn modelId="{EE833F57-7B36-4924-94F9-EA3BE41819B1}" type="presParOf" srcId="{B601B5D7-4CD0-4BB0-BE0B-09D0C3D5E3E9}" destId="{5C855E04-6857-4A3B-8436-6B8AE63D2DA6}" srcOrd="5" destOrd="0" presId="urn:microsoft.com/office/officeart/2005/8/layout/radial2"/>
    <dgm:cxn modelId="{2F8A83A7-0B85-4A53-A117-8494352E251B}" type="presParOf" srcId="{B601B5D7-4CD0-4BB0-BE0B-09D0C3D5E3E9}" destId="{9DB50C4F-FB25-433E-831A-D7EACA000ACF}" srcOrd="6" destOrd="0" presId="urn:microsoft.com/office/officeart/2005/8/layout/radial2"/>
    <dgm:cxn modelId="{8D97F3BE-4241-44FD-BFFE-775150C5189F}" type="presParOf" srcId="{9DB50C4F-FB25-433E-831A-D7EACA000ACF}" destId="{018970EE-2E6A-4180-9857-394C76A31C10}" srcOrd="0" destOrd="0" presId="urn:microsoft.com/office/officeart/2005/8/layout/radial2"/>
    <dgm:cxn modelId="{6B415C4F-39FD-4D85-AF99-6CD340BD11B7}" type="presParOf" srcId="{9DB50C4F-FB25-433E-831A-D7EACA000ACF}" destId="{DD8BD302-CDBE-4202-B2B2-9C6667B3345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077E2A-17BC-43A8-8DEE-4682E60EAC51}">
      <dsp:nvSpPr>
        <dsp:cNvPr id="0" name=""/>
        <dsp:cNvSpPr/>
      </dsp:nvSpPr>
      <dsp:spPr>
        <a:xfrm>
          <a:off x="1918" y="0"/>
          <a:ext cx="2011188" cy="44973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798945"/>
        <a:ext cx="2011188" cy="1798945"/>
      </dsp:txXfrm>
    </dsp:sp>
    <dsp:sp modelId="{436540E7-1C2D-4082-A384-9A2A45522F4F}">
      <dsp:nvSpPr>
        <dsp:cNvPr id="0" name=""/>
        <dsp:cNvSpPr/>
      </dsp:nvSpPr>
      <dsp:spPr>
        <a:xfrm>
          <a:off x="258702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62C87D2-F58D-45B0-AF01-02493A14351D}">
      <dsp:nvSpPr>
        <dsp:cNvPr id="0" name=""/>
        <dsp:cNvSpPr/>
      </dsp:nvSpPr>
      <dsp:spPr>
        <a:xfrm>
          <a:off x="2073443" y="0"/>
          <a:ext cx="2011188" cy="4497363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798945"/>
        <a:ext cx="2011188" cy="1798945"/>
      </dsp:txXfrm>
    </dsp:sp>
    <dsp:sp modelId="{CCE131BE-C94C-4698-B2D8-257D8231FF7E}">
      <dsp:nvSpPr>
        <dsp:cNvPr id="0" name=""/>
        <dsp:cNvSpPr/>
      </dsp:nvSpPr>
      <dsp:spPr>
        <a:xfrm>
          <a:off x="2330226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7243853-677D-4174-B921-B7B8BE64F0F3}">
      <dsp:nvSpPr>
        <dsp:cNvPr id="0" name=""/>
        <dsp:cNvSpPr/>
      </dsp:nvSpPr>
      <dsp:spPr>
        <a:xfrm>
          <a:off x="4144967" y="0"/>
          <a:ext cx="2011188" cy="4497363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798945"/>
        <a:ext cx="2011188" cy="1798945"/>
      </dsp:txXfrm>
    </dsp:sp>
    <dsp:sp modelId="{FC302217-7684-41C7-A402-6FE2136673A8}">
      <dsp:nvSpPr>
        <dsp:cNvPr id="0" name=""/>
        <dsp:cNvSpPr/>
      </dsp:nvSpPr>
      <dsp:spPr>
        <a:xfrm>
          <a:off x="4401751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EECEBCD-7556-4D57-9420-2161DC105BB2}">
      <dsp:nvSpPr>
        <dsp:cNvPr id="0" name=""/>
        <dsp:cNvSpPr/>
      </dsp:nvSpPr>
      <dsp:spPr>
        <a:xfrm>
          <a:off x="6216492" y="0"/>
          <a:ext cx="2011188" cy="449736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有發燒、呼吸道症狀速就醫</a:t>
          </a:r>
          <a:endParaRPr lang="zh-TW" altLang="en-US" sz="2800" kern="1200" dirty="0"/>
        </a:p>
      </dsp:txBody>
      <dsp:txXfrm>
        <a:off x="6216492" y="1798945"/>
        <a:ext cx="2011188" cy="1798945"/>
      </dsp:txXfrm>
    </dsp:sp>
    <dsp:sp modelId="{9BA39550-5FCD-41C4-BE51-372F732C82D3}">
      <dsp:nvSpPr>
        <dsp:cNvPr id="0" name=""/>
        <dsp:cNvSpPr/>
      </dsp:nvSpPr>
      <dsp:spPr>
        <a:xfrm>
          <a:off x="6473275" y="269841"/>
          <a:ext cx="1497621" cy="1497621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C2A1EF3-D880-4C8C-BD15-7B03DC71F435}">
      <dsp:nvSpPr>
        <dsp:cNvPr id="0" name=""/>
        <dsp:cNvSpPr/>
      </dsp:nvSpPr>
      <dsp:spPr>
        <a:xfrm>
          <a:off x="329183" y="3600399"/>
          <a:ext cx="7571232" cy="67460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87E0F0-62AA-444C-BF0D-1B121689A15B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C8244F7-DE04-4ED4-B443-5F1E2AA7E928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EC433275-8573-4211-B7A5-B43B801CF4EF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36AFD045-16F7-4D46-91D8-A4708E7277B0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B99F915-F477-45C7-90FD-76D6102ABC85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smtClean="0"/>
            <a:t>大約手臂的兩倍長</a:t>
          </a:r>
          <a:endParaRPr lang="zh-TW" altLang="en-US" sz="2500" kern="1200"/>
        </a:p>
      </dsp:txBody>
      <dsp:txXfrm>
        <a:off x="6904223" y="1659838"/>
        <a:ext cx="1279639" cy="1335100"/>
      </dsp:txXfrm>
    </dsp:sp>
    <dsp:sp modelId="{3D4B9BCA-75A6-4C60-8C2E-A3785E961EF0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855E04-6857-4A3B-8436-6B8AE63D2DA6}">
      <dsp:nvSpPr>
        <dsp:cNvPr id="0" name=""/>
        <dsp:cNvSpPr/>
      </dsp:nvSpPr>
      <dsp:spPr>
        <a:xfrm rot="2562158">
          <a:off x="2871322" y="3156512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1EFA9C-46A2-4F5A-ACD3-181686CB075D}">
      <dsp:nvSpPr>
        <dsp:cNvPr id="0" name=""/>
        <dsp:cNvSpPr/>
      </dsp:nvSpPr>
      <dsp:spPr>
        <a:xfrm>
          <a:off x="2962150" y="2221986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005A9A-F99E-480D-A49D-5ECDC580A465}">
      <dsp:nvSpPr>
        <dsp:cNvPr id="0" name=""/>
        <dsp:cNvSpPr/>
      </dsp:nvSpPr>
      <dsp:spPr>
        <a:xfrm rot="19210905">
          <a:off x="2870743" y="1335255"/>
          <a:ext cx="78825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8825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D5F99D-1E2D-435E-A94A-774FA74F38D8}">
      <dsp:nvSpPr>
        <dsp:cNvPr id="0" name=""/>
        <dsp:cNvSpPr/>
      </dsp:nvSpPr>
      <dsp:spPr>
        <a:xfrm>
          <a:off x="1114307" y="1158794"/>
          <a:ext cx="2173932" cy="217393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D6D2E1-786D-479F-850D-E615072A7354}">
      <dsp:nvSpPr>
        <dsp:cNvPr id="0" name=""/>
        <dsp:cNvSpPr/>
      </dsp:nvSpPr>
      <dsp:spPr>
        <a:xfrm>
          <a:off x="3390075" y="72051"/>
          <a:ext cx="1355046" cy="123547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衛福部疾管署</a:t>
          </a:r>
          <a:endParaRPr lang="zh-TW" altLang="en-US" sz="2300" kern="1200" dirty="0"/>
        </a:p>
      </dsp:txBody>
      <dsp:txXfrm>
        <a:off x="3588517" y="252982"/>
        <a:ext cx="958162" cy="873614"/>
      </dsp:txXfrm>
    </dsp:sp>
    <dsp:sp modelId="{71489467-DB4C-40C9-B560-F8AE569DC389}">
      <dsp:nvSpPr>
        <dsp:cNvPr id="0" name=""/>
        <dsp:cNvSpPr/>
      </dsp:nvSpPr>
      <dsp:spPr>
        <a:xfrm>
          <a:off x="4812199" y="72051"/>
          <a:ext cx="2032570" cy="12354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000" kern="1200" dirty="0" smtClean="0"/>
            <a:t>掌握最新疫情</a:t>
          </a:r>
          <a:endParaRPr lang="zh-TW" altLang="en-US" sz="1000" kern="1200" dirty="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000" kern="1200" dirty="0" smtClean="0"/>
            <a:t>了解防疫議題</a:t>
          </a:r>
          <a:endParaRPr lang="zh-TW" altLang="en-US" sz="1000" kern="1200" dirty="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000" kern="1200" dirty="0" smtClean="0"/>
            <a:t>防疫小測驗</a:t>
          </a:r>
          <a:endParaRPr lang="zh-TW" altLang="en-US" sz="1000" kern="1200" dirty="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000" kern="1200" dirty="0" smtClean="0"/>
            <a:t>你的防疫觀念正確嗎？</a:t>
          </a:r>
          <a:endParaRPr lang="zh-TW" altLang="en-US" sz="1000" kern="1200" dirty="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000" kern="1200" dirty="0" smtClean="0"/>
            <a:t>擊敗新冠病毒，健康久久！</a:t>
          </a:r>
          <a:endParaRPr lang="zh-TW" alt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000" kern="1200" dirty="0" smtClean="0"/>
            <a:t>觀賞防疫影片</a:t>
          </a:r>
          <a:endParaRPr lang="zh-TW" alt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000" kern="1200" dirty="0" smtClean="0"/>
            <a:t>照顧自己，愛護家人！</a:t>
          </a:r>
          <a:endParaRPr lang="zh-TW" altLang="en-US" sz="1000" kern="1200" dirty="0"/>
        </a:p>
      </dsp:txBody>
      <dsp:txXfrm>
        <a:off x="4812199" y="72051"/>
        <a:ext cx="2032570" cy="1235476"/>
      </dsp:txXfrm>
    </dsp:sp>
    <dsp:sp modelId="{C02ABFAA-2251-4ACE-AE2D-ED812BE07473}">
      <dsp:nvSpPr>
        <dsp:cNvPr id="0" name=""/>
        <dsp:cNvSpPr/>
      </dsp:nvSpPr>
      <dsp:spPr>
        <a:xfrm>
          <a:off x="3723957" y="1593580"/>
          <a:ext cx="1304359" cy="130435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smtClean="0"/>
            <a:t>防疫小測驗</a:t>
          </a:r>
          <a:endParaRPr lang="zh-TW" altLang="en-US" sz="2300" kern="1200"/>
        </a:p>
      </dsp:txBody>
      <dsp:txXfrm>
        <a:off x="3914976" y="1784599"/>
        <a:ext cx="922321" cy="922321"/>
      </dsp:txXfrm>
    </dsp:sp>
    <dsp:sp modelId="{018970EE-2E6A-4180-9857-394C76A31C10}">
      <dsp:nvSpPr>
        <dsp:cNvPr id="0" name=""/>
        <dsp:cNvSpPr/>
      </dsp:nvSpPr>
      <dsp:spPr>
        <a:xfrm>
          <a:off x="3292780" y="3202756"/>
          <a:ext cx="1304359" cy="130435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smtClean="0"/>
            <a:t>防疫影片</a:t>
          </a:r>
          <a:endParaRPr lang="zh-TW" altLang="en-US" sz="2300" kern="1200" dirty="0"/>
        </a:p>
      </dsp:txBody>
      <dsp:txXfrm>
        <a:off x="3483799" y="3393775"/>
        <a:ext cx="922321" cy="922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28000">
              <a:srgbClr val="00B0F0"/>
            </a:gs>
            <a:gs pos="51250">
              <a:srgbClr val="98CFED"/>
            </a:gs>
            <a:gs pos="43500">
              <a:srgbClr val="65C5EE"/>
            </a:gs>
            <a:gs pos="69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00B0F0"/>
            </a:gs>
            <a:gs pos="51250">
              <a:srgbClr val="98CFED"/>
            </a:gs>
            <a:gs pos="43500">
              <a:srgbClr val="65C5EE"/>
            </a:gs>
            <a:gs pos="69000">
              <a:schemeClr val="accent1">
                <a:lumMod val="30000"/>
                <a:lumOff val="7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i="0" u="none" kern="1200">
          <a:solidFill>
            <a:srgbClr val="FF0000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188" y="2492896"/>
            <a:ext cx="5614212" cy="4128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2424212"/>
              </p:ext>
            </p:extLst>
          </p:nvPr>
        </p:nvGraphicFramePr>
        <p:xfrm>
          <a:off x="457200" y="1628800"/>
          <a:ext cx="8229600" cy="449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18525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61927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124</Words>
  <Application>Microsoft Office PowerPoint</Application>
  <PresentationFormat>如螢幕大小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2022-11-15T07:11:42Z</dcterms:modified>
</cp:coreProperties>
</file>