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health99.hpa.gov.tw/onlineQuiz/epidemicPrevention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2F6E62-CE37-4F89-9422-9B5DE04F0FD7}" type="doc">
      <dgm:prSet loTypeId="urn:microsoft.com/office/officeart/2005/8/layout/hList7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DE48C6B1-8427-4A37-A073-B70ACCBF8F43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26D9A763-5F8A-4650-8C68-3E2FE2319D31}" type="parTrans" cxnId="{EB83EBD8-5945-4F7F-B605-22908F07CF2D}">
      <dgm:prSet/>
      <dgm:spPr/>
      <dgm:t>
        <a:bodyPr/>
        <a:lstStyle/>
        <a:p>
          <a:endParaRPr lang="zh-TW" altLang="en-US"/>
        </a:p>
      </dgm:t>
    </dgm:pt>
    <dgm:pt modelId="{A16B4B1A-0966-4A87-89B5-B2954F1D318A}" type="sibTrans" cxnId="{EB83EBD8-5945-4F7F-B605-22908F07CF2D}">
      <dgm:prSet/>
      <dgm:spPr/>
      <dgm:t>
        <a:bodyPr/>
        <a:lstStyle/>
        <a:p>
          <a:endParaRPr lang="zh-TW" altLang="en-US"/>
        </a:p>
      </dgm:t>
    </dgm:pt>
    <dgm:pt modelId="{AC2E57F3-F3AE-4375-BA77-1CC5AC8AC875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CEDFB52A-C5CB-4176-8336-B7439AFACB8E}" type="parTrans" cxnId="{2E26111B-619A-4CED-B1BC-BD9B786BD3EE}">
      <dgm:prSet/>
      <dgm:spPr/>
      <dgm:t>
        <a:bodyPr/>
        <a:lstStyle/>
        <a:p>
          <a:endParaRPr lang="zh-TW" altLang="en-US"/>
        </a:p>
      </dgm:t>
    </dgm:pt>
    <dgm:pt modelId="{3000D8B8-AEF8-4F19-B89A-A21CDD03FEDF}" type="sibTrans" cxnId="{2E26111B-619A-4CED-B1BC-BD9B786BD3EE}">
      <dgm:prSet/>
      <dgm:spPr/>
      <dgm:t>
        <a:bodyPr/>
        <a:lstStyle/>
        <a:p>
          <a:endParaRPr lang="zh-TW" altLang="en-US"/>
        </a:p>
      </dgm:t>
    </dgm:pt>
    <dgm:pt modelId="{A74C396D-42A9-4D03-B72A-3513C1CBE665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FC4315CC-2E62-4F8D-9EAF-1B8448FFF4DD}" type="parTrans" cxnId="{D9FD15F5-418E-41B4-935B-54AF6E2AB233}">
      <dgm:prSet/>
      <dgm:spPr/>
      <dgm:t>
        <a:bodyPr/>
        <a:lstStyle/>
        <a:p>
          <a:endParaRPr lang="zh-TW" altLang="en-US"/>
        </a:p>
      </dgm:t>
    </dgm:pt>
    <dgm:pt modelId="{C8FB20E5-6699-4A21-A8C2-3A4484239CBC}" type="sibTrans" cxnId="{D9FD15F5-418E-41B4-935B-54AF6E2AB233}">
      <dgm:prSet/>
      <dgm:spPr/>
      <dgm:t>
        <a:bodyPr/>
        <a:lstStyle/>
        <a:p>
          <a:endParaRPr lang="zh-TW" altLang="en-US"/>
        </a:p>
      </dgm:t>
    </dgm:pt>
    <dgm:pt modelId="{89736372-ACBA-49A2-9F63-EE2A125B09DC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0C2E9551-BD98-4D44-966B-06318837EE18}" type="parTrans" cxnId="{FCFE1885-85E4-49DC-A815-A1B6C6E58993}">
      <dgm:prSet/>
      <dgm:spPr/>
      <dgm:t>
        <a:bodyPr/>
        <a:lstStyle/>
        <a:p>
          <a:endParaRPr lang="zh-TW" altLang="en-US"/>
        </a:p>
      </dgm:t>
    </dgm:pt>
    <dgm:pt modelId="{245990C3-F58A-44EF-A1B9-8431F99BB1A7}" type="sibTrans" cxnId="{FCFE1885-85E4-49DC-A815-A1B6C6E58993}">
      <dgm:prSet/>
      <dgm:spPr/>
      <dgm:t>
        <a:bodyPr/>
        <a:lstStyle/>
        <a:p>
          <a:endParaRPr lang="zh-TW" altLang="en-US"/>
        </a:p>
      </dgm:t>
    </dgm:pt>
    <dgm:pt modelId="{22193A90-8065-4E45-9A7A-D88739C2A14C}" type="pres">
      <dgm:prSet presAssocID="{C12F6E62-CE37-4F89-9422-9B5DE04F0FD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A4FE9D3-5135-498F-B5E2-B8248EAD850B}" type="pres">
      <dgm:prSet presAssocID="{C12F6E62-CE37-4F89-9422-9B5DE04F0FD7}" presName="fgShape" presStyleLbl="fgShp" presStyleIdx="0" presStyleCnt="1"/>
      <dgm:spPr/>
    </dgm:pt>
    <dgm:pt modelId="{2435B3AC-DEF3-4C10-87D4-9D58F635207C}" type="pres">
      <dgm:prSet presAssocID="{C12F6E62-CE37-4F89-9422-9B5DE04F0FD7}" presName="linComp" presStyleCnt="0"/>
      <dgm:spPr/>
    </dgm:pt>
    <dgm:pt modelId="{F423FF04-417E-45FB-8BDC-4B4CF551D5C7}" type="pres">
      <dgm:prSet presAssocID="{DE48C6B1-8427-4A37-A073-B70ACCBF8F43}" presName="compNode" presStyleCnt="0"/>
      <dgm:spPr/>
    </dgm:pt>
    <dgm:pt modelId="{B07CA5AA-55D7-48C2-B6C7-D5D27E3F7716}" type="pres">
      <dgm:prSet presAssocID="{DE48C6B1-8427-4A37-A073-B70ACCBF8F43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6A3D74AA-6C9B-442F-B6D1-583293191582}" type="pres">
      <dgm:prSet presAssocID="{DE48C6B1-8427-4A37-A073-B70ACCBF8F43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2D2B86-76CF-49F3-A458-FAEA258D6F13}" type="pres">
      <dgm:prSet presAssocID="{DE48C6B1-8427-4A37-A073-B70ACCBF8F43}" presName="invisiNode" presStyleLbl="node1" presStyleIdx="0" presStyleCnt="4"/>
      <dgm:spPr/>
    </dgm:pt>
    <dgm:pt modelId="{9EE1E222-7872-4A4E-A522-BBC1735338BB}" type="pres">
      <dgm:prSet presAssocID="{DE48C6B1-8427-4A37-A073-B70ACCBF8F43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80AA5C4-22E4-440A-A189-BD8C9F7178F6}" type="pres">
      <dgm:prSet presAssocID="{A16B4B1A-0966-4A87-89B5-B2954F1D318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BE860A4-BFBF-4A24-AA75-2D4079F7DE74}" type="pres">
      <dgm:prSet presAssocID="{AC2E57F3-F3AE-4375-BA77-1CC5AC8AC875}" presName="compNode" presStyleCnt="0"/>
      <dgm:spPr/>
    </dgm:pt>
    <dgm:pt modelId="{E3EB94A9-A856-4708-B9F4-B44ECDD9D7D8}" type="pres">
      <dgm:prSet presAssocID="{AC2E57F3-F3AE-4375-BA77-1CC5AC8AC875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586F2242-4280-4ACE-8A21-79B7E574D9B3}" type="pres">
      <dgm:prSet presAssocID="{AC2E57F3-F3AE-4375-BA77-1CC5AC8AC875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B872BE-F39B-4B62-AE8F-8E112292AA2A}" type="pres">
      <dgm:prSet presAssocID="{AC2E57F3-F3AE-4375-BA77-1CC5AC8AC875}" presName="invisiNode" presStyleLbl="node1" presStyleIdx="1" presStyleCnt="4"/>
      <dgm:spPr/>
    </dgm:pt>
    <dgm:pt modelId="{61200773-1862-498A-A203-0DA08813F304}" type="pres">
      <dgm:prSet presAssocID="{AC2E57F3-F3AE-4375-BA77-1CC5AC8AC875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E853605-2E21-4693-B00D-7653A11EF739}" type="pres">
      <dgm:prSet presAssocID="{3000D8B8-AEF8-4F19-B89A-A21CDD03FED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A7FC24D-FF05-43D6-9AEB-4043205C41E6}" type="pres">
      <dgm:prSet presAssocID="{A74C396D-42A9-4D03-B72A-3513C1CBE665}" presName="compNode" presStyleCnt="0"/>
      <dgm:spPr/>
    </dgm:pt>
    <dgm:pt modelId="{7C077707-BCFA-4F8E-B376-1C8FD00CEA84}" type="pres">
      <dgm:prSet presAssocID="{A74C396D-42A9-4D03-B72A-3513C1CBE665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7440807D-1944-4E17-B1E8-8269867F384A}" type="pres">
      <dgm:prSet presAssocID="{A74C396D-42A9-4D03-B72A-3513C1CBE66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4242693-AB69-48A1-A3C0-A3CF5FD1E5F4}" type="pres">
      <dgm:prSet presAssocID="{A74C396D-42A9-4D03-B72A-3513C1CBE665}" presName="invisiNode" presStyleLbl="node1" presStyleIdx="2" presStyleCnt="4"/>
      <dgm:spPr/>
    </dgm:pt>
    <dgm:pt modelId="{AD424CF1-0792-4A59-A761-8767A9F6BF11}" type="pres">
      <dgm:prSet presAssocID="{A74C396D-42A9-4D03-B72A-3513C1CBE665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3424A5A-A315-4690-B87D-9E4FC29D1522}" type="pres">
      <dgm:prSet presAssocID="{C8FB20E5-6699-4A21-A8C2-3A4484239CB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F9AD48C-A664-4630-9333-5FB05E1D2FB4}" type="pres">
      <dgm:prSet presAssocID="{89736372-ACBA-49A2-9F63-EE2A125B09DC}" presName="compNode" presStyleCnt="0"/>
      <dgm:spPr/>
    </dgm:pt>
    <dgm:pt modelId="{B114F41F-4845-4449-8E59-C485ED5E61C0}" type="pres">
      <dgm:prSet presAssocID="{89736372-ACBA-49A2-9F63-EE2A125B09DC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99297481-46BD-4414-948B-422E9921B7C6}" type="pres">
      <dgm:prSet presAssocID="{89736372-ACBA-49A2-9F63-EE2A125B09DC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4D06A9-E30A-4795-983D-5E3E71DE7366}" type="pres">
      <dgm:prSet presAssocID="{89736372-ACBA-49A2-9F63-EE2A125B09DC}" presName="invisiNode" presStyleLbl="node1" presStyleIdx="3" presStyleCnt="4"/>
      <dgm:spPr/>
    </dgm:pt>
    <dgm:pt modelId="{424842A0-5DCD-422C-A4C7-B7D12C15DA3D}" type="pres">
      <dgm:prSet presAssocID="{89736372-ACBA-49A2-9F63-EE2A125B09DC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5D49525-4167-4353-A51C-FCE5BBB564F5}" type="presOf" srcId="{3000D8B8-AEF8-4F19-B89A-A21CDD03FEDF}" destId="{5E853605-2E21-4693-B00D-7653A11EF739}" srcOrd="0" destOrd="0" presId="urn:microsoft.com/office/officeart/2005/8/layout/hList7"/>
    <dgm:cxn modelId="{AC470A32-C8C0-4CD0-9637-A513C2C2C821}" type="presOf" srcId="{C8FB20E5-6699-4A21-A8C2-3A4484239CBC}" destId="{03424A5A-A315-4690-B87D-9E4FC29D1522}" srcOrd="0" destOrd="0" presId="urn:microsoft.com/office/officeart/2005/8/layout/hList7"/>
    <dgm:cxn modelId="{DE4758DB-4990-468A-AF7E-864D2F78B3F9}" type="presOf" srcId="{AC2E57F3-F3AE-4375-BA77-1CC5AC8AC875}" destId="{E3EB94A9-A856-4708-B9F4-B44ECDD9D7D8}" srcOrd="0" destOrd="0" presId="urn:microsoft.com/office/officeart/2005/8/layout/hList7"/>
    <dgm:cxn modelId="{5ABB33FE-B67E-499E-B64F-93ED29CB6DDA}" type="presOf" srcId="{89736372-ACBA-49A2-9F63-EE2A125B09DC}" destId="{B114F41F-4845-4449-8E59-C485ED5E61C0}" srcOrd="0" destOrd="0" presId="urn:microsoft.com/office/officeart/2005/8/layout/hList7"/>
    <dgm:cxn modelId="{3BA9AC97-E22A-4F2F-9F9F-30E225901B0C}" type="presOf" srcId="{A74C396D-42A9-4D03-B72A-3513C1CBE665}" destId="{7C077707-BCFA-4F8E-B376-1C8FD00CEA84}" srcOrd="0" destOrd="0" presId="urn:microsoft.com/office/officeart/2005/8/layout/hList7"/>
    <dgm:cxn modelId="{21B40560-3AA9-4DA5-964F-36C77BAB6A37}" type="presOf" srcId="{A74C396D-42A9-4D03-B72A-3513C1CBE665}" destId="{7440807D-1944-4E17-B1E8-8269867F384A}" srcOrd="1" destOrd="0" presId="urn:microsoft.com/office/officeart/2005/8/layout/hList7"/>
    <dgm:cxn modelId="{EB83EBD8-5945-4F7F-B605-22908F07CF2D}" srcId="{C12F6E62-CE37-4F89-9422-9B5DE04F0FD7}" destId="{DE48C6B1-8427-4A37-A073-B70ACCBF8F43}" srcOrd="0" destOrd="0" parTransId="{26D9A763-5F8A-4650-8C68-3E2FE2319D31}" sibTransId="{A16B4B1A-0966-4A87-89B5-B2954F1D318A}"/>
    <dgm:cxn modelId="{3626F87C-5F90-4FFC-9061-C9BA9226D5E5}" type="presOf" srcId="{AC2E57F3-F3AE-4375-BA77-1CC5AC8AC875}" destId="{586F2242-4280-4ACE-8A21-79B7E574D9B3}" srcOrd="1" destOrd="0" presId="urn:microsoft.com/office/officeart/2005/8/layout/hList7"/>
    <dgm:cxn modelId="{6304ECE8-D745-4CC5-AF79-47DFB1B8155C}" type="presOf" srcId="{89736372-ACBA-49A2-9F63-EE2A125B09DC}" destId="{99297481-46BD-4414-948B-422E9921B7C6}" srcOrd="1" destOrd="0" presId="urn:microsoft.com/office/officeart/2005/8/layout/hList7"/>
    <dgm:cxn modelId="{FCFE1885-85E4-49DC-A815-A1B6C6E58993}" srcId="{C12F6E62-CE37-4F89-9422-9B5DE04F0FD7}" destId="{89736372-ACBA-49A2-9F63-EE2A125B09DC}" srcOrd="3" destOrd="0" parTransId="{0C2E9551-BD98-4D44-966B-06318837EE18}" sibTransId="{245990C3-F58A-44EF-A1B9-8431F99BB1A7}"/>
    <dgm:cxn modelId="{66D404E6-E409-4B4F-A4D2-15EE6B455C9E}" type="presOf" srcId="{C12F6E62-CE37-4F89-9422-9B5DE04F0FD7}" destId="{22193A90-8065-4E45-9A7A-D88739C2A14C}" srcOrd="0" destOrd="0" presId="urn:microsoft.com/office/officeart/2005/8/layout/hList7"/>
    <dgm:cxn modelId="{005733E9-8923-41FB-BB4F-44F23A923D71}" type="presOf" srcId="{DE48C6B1-8427-4A37-A073-B70ACCBF8F43}" destId="{B07CA5AA-55D7-48C2-B6C7-D5D27E3F7716}" srcOrd="0" destOrd="0" presId="urn:microsoft.com/office/officeart/2005/8/layout/hList7"/>
    <dgm:cxn modelId="{42550143-5375-4EE6-BEB2-FDA40C23A89A}" type="presOf" srcId="{DE48C6B1-8427-4A37-A073-B70ACCBF8F43}" destId="{6A3D74AA-6C9B-442F-B6D1-583293191582}" srcOrd="1" destOrd="0" presId="urn:microsoft.com/office/officeart/2005/8/layout/hList7"/>
    <dgm:cxn modelId="{D9FD15F5-418E-41B4-935B-54AF6E2AB233}" srcId="{C12F6E62-CE37-4F89-9422-9B5DE04F0FD7}" destId="{A74C396D-42A9-4D03-B72A-3513C1CBE665}" srcOrd="2" destOrd="0" parTransId="{FC4315CC-2E62-4F8D-9EAF-1B8448FFF4DD}" sibTransId="{C8FB20E5-6699-4A21-A8C2-3A4484239CBC}"/>
    <dgm:cxn modelId="{49460E31-3569-454B-8EB7-13AD3EB48618}" type="presOf" srcId="{A16B4B1A-0966-4A87-89B5-B2954F1D318A}" destId="{C80AA5C4-22E4-440A-A189-BD8C9F7178F6}" srcOrd="0" destOrd="0" presId="urn:microsoft.com/office/officeart/2005/8/layout/hList7"/>
    <dgm:cxn modelId="{2E26111B-619A-4CED-B1BC-BD9B786BD3EE}" srcId="{C12F6E62-CE37-4F89-9422-9B5DE04F0FD7}" destId="{AC2E57F3-F3AE-4375-BA77-1CC5AC8AC875}" srcOrd="1" destOrd="0" parTransId="{CEDFB52A-C5CB-4176-8336-B7439AFACB8E}" sibTransId="{3000D8B8-AEF8-4F19-B89A-A21CDD03FEDF}"/>
    <dgm:cxn modelId="{7FA3634E-605B-497F-8C18-CD393E93D90D}" type="presParOf" srcId="{22193A90-8065-4E45-9A7A-D88739C2A14C}" destId="{EA4FE9D3-5135-498F-B5E2-B8248EAD850B}" srcOrd="0" destOrd="0" presId="urn:microsoft.com/office/officeart/2005/8/layout/hList7"/>
    <dgm:cxn modelId="{6749849B-C4C9-4A97-90B3-0DD3FD040B9D}" type="presParOf" srcId="{22193A90-8065-4E45-9A7A-D88739C2A14C}" destId="{2435B3AC-DEF3-4C10-87D4-9D58F635207C}" srcOrd="1" destOrd="0" presId="urn:microsoft.com/office/officeart/2005/8/layout/hList7"/>
    <dgm:cxn modelId="{7190654E-AC0E-4188-933D-2CF223116296}" type="presParOf" srcId="{2435B3AC-DEF3-4C10-87D4-9D58F635207C}" destId="{F423FF04-417E-45FB-8BDC-4B4CF551D5C7}" srcOrd="0" destOrd="0" presId="urn:microsoft.com/office/officeart/2005/8/layout/hList7"/>
    <dgm:cxn modelId="{3A5C6C33-4912-4BB7-B0D3-51F2D8025204}" type="presParOf" srcId="{F423FF04-417E-45FB-8BDC-4B4CF551D5C7}" destId="{B07CA5AA-55D7-48C2-B6C7-D5D27E3F7716}" srcOrd="0" destOrd="0" presId="urn:microsoft.com/office/officeart/2005/8/layout/hList7"/>
    <dgm:cxn modelId="{610C8A1B-7B15-4E61-96C3-4CD4C97D544A}" type="presParOf" srcId="{F423FF04-417E-45FB-8BDC-4B4CF551D5C7}" destId="{6A3D74AA-6C9B-442F-B6D1-583293191582}" srcOrd="1" destOrd="0" presId="urn:microsoft.com/office/officeart/2005/8/layout/hList7"/>
    <dgm:cxn modelId="{856B14D5-3B32-45E6-A7E7-629740B4B13A}" type="presParOf" srcId="{F423FF04-417E-45FB-8BDC-4B4CF551D5C7}" destId="{612D2B86-76CF-49F3-A458-FAEA258D6F13}" srcOrd="2" destOrd="0" presId="urn:microsoft.com/office/officeart/2005/8/layout/hList7"/>
    <dgm:cxn modelId="{43DDF83E-BC2E-47B4-8E10-3D92EAE35136}" type="presParOf" srcId="{F423FF04-417E-45FB-8BDC-4B4CF551D5C7}" destId="{9EE1E222-7872-4A4E-A522-BBC1735338BB}" srcOrd="3" destOrd="0" presId="urn:microsoft.com/office/officeart/2005/8/layout/hList7"/>
    <dgm:cxn modelId="{05CE1A0A-B0C6-40AD-9DAB-32C3B45440B6}" type="presParOf" srcId="{2435B3AC-DEF3-4C10-87D4-9D58F635207C}" destId="{C80AA5C4-22E4-440A-A189-BD8C9F7178F6}" srcOrd="1" destOrd="0" presId="urn:microsoft.com/office/officeart/2005/8/layout/hList7"/>
    <dgm:cxn modelId="{2120FAD9-DFB6-408A-B366-8AA3276020A0}" type="presParOf" srcId="{2435B3AC-DEF3-4C10-87D4-9D58F635207C}" destId="{7BE860A4-BFBF-4A24-AA75-2D4079F7DE74}" srcOrd="2" destOrd="0" presId="urn:microsoft.com/office/officeart/2005/8/layout/hList7"/>
    <dgm:cxn modelId="{0F13DDC3-5E8D-4328-BBD5-2EC7987CB2C8}" type="presParOf" srcId="{7BE860A4-BFBF-4A24-AA75-2D4079F7DE74}" destId="{E3EB94A9-A856-4708-B9F4-B44ECDD9D7D8}" srcOrd="0" destOrd="0" presId="urn:microsoft.com/office/officeart/2005/8/layout/hList7"/>
    <dgm:cxn modelId="{9438229C-551B-4F0B-BE6B-FF19680D023B}" type="presParOf" srcId="{7BE860A4-BFBF-4A24-AA75-2D4079F7DE74}" destId="{586F2242-4280-4ACE-8A21-79B7E574D9B3}" srcOrd="1" destOrd="0" presId="urn:microsoft.com/office/officeart/2005/8/layout/hList7"/>
    <dgm:cxn modelId="{2AA18D0E-77F3-47B9-911F-7D5F8D552163}" type="presParOf" srcId="{7BE860A4-BFBF-4A24-AA75-2D4079F7DE74}" destId="{75B872BE-F39B-4B62-AE8F-8E112292AA2A}" srcOrd="2" destOrd="0" presId="urn:microsoft.com/office/officeart/2005/8/layout/hList7"/>
    <dgm:cxn modelId="{D9F6F5FF-DCCE-4707-876B-C28B296A0FA4}" type="presParOf" srcId="{7BE860A4-BFBF-4A24-AA75-2D4079F7DE74}" destId="{61200773-1862-498A-A203-0DA08813F304}" srcOrd="3" destOrd="0" presId="urn:microsoft.com/office/officeart/2005/8/layout/hList7"/>
    <dgm:cxn modelId="{4EDACFA0-3480-4CBA-BA72-F9ABEBD8D4D7}" type="presParOf" srcId="{2435B3AC-DEF3-4C10-87D4-9D58F635207C}" destId="{5E853605-2E21-4693-B00D-7653A11EF739}" srcOrd="3" destOrd="0" presId="urn:microsoft.com/office/officeart/2005/8/layout/hList7"/>
    <dgm:cxn modelId="{0FE29FDC-2C88-40D4-AEEB-7FFA65C87D74}" type="presParOf" srcId="{2435B3AC-DEF3-4C10-87D4-9D58F635207C}" destId="{8A7FC24D-FF05-43D6-9AEB-4043205C41E6}" srcOrd="4" destOrd="0" presId="urn:microsoft.com/office/officeart/2005/8/layout/hList7"/>
    <dgm:cxn modelId="{3FD2F487-CD05-4C9F-ADE0-5B1D4FB8B489}" type="presParOf" srcId="{8A7FC24D-FF05-43D6-9AEB-4043205C41E6}" destId="{7C077707-BCFA-4F8E-B376-1C8FD00CEA84}" srcOrd="0" destOrd="0" presId="urn:microsoft.com/office/officeart/2005/8/layout/hList7"/>
    <dgm:cxn modelId="{1A65F006-7B7D-48CB-A66B-81A4FEE98BCB}" type="presParOf" srcId="{8A7FC24D-FF05-43D6-9AEB-4043205C41E6}" destId="{7440807D-1944-4E17-B1E8-8269867F384A}" srcOrd="1" destOrd="0" presId="urn:microsoft.com/office/officeart/2005/8/layout/hList7"/>
    <dgm:cxn modelId="{1BD56109-9325-4699-B419-963146E09083}" type="presParOf" srcId="{8A7FC24D-FF05-43D6-9AEB-4043205C41E6}" destId="{04242693-AB69-48A1-A3C0-A3CF5FD1E5F4}" srcOrd="2" destOrd="0" presId="urn:microsoft.com/office/officeart/2005/8/layout/hList7"/>
    <dgm:cxn modelId="{AA5656AB-7D18-4827-89D4-C1A93E16BBB0}" type="presParOf" srcId="{8A7FC24D-FF05-43D6-9AEB-4043205C41E6}" destId="{AD424CF1-0792-4A59-A761-8767A9F6BF11}" srcOrd="3" destOrd="0" presId="urn:microsoft.com/office/officeart/2005/8/layout/hList7"/>
    <dgm:cxn modelId="{AF075AA2-DCF3-4658-8AA8-72B96C6F4E79}" type="presParOf" srcId="{2435B3AC-DEF3-4C10-87D4-9D58F635207C}" destId="{03424A5A-A315-4690-B87D-9E4FC29D1522}" srcOrd="5" destOrd="0" presId="urn:microsoft.com/office/officeart/2005/8/layout/hList7"/>
    <dgm:cxn modelId="{4E4B9421-9FA1-4270-AA2F-2EBF9BABEF56}" type="presParOf" srcId="{2435B3AC-DEF3-4C10-87D4-9D58F635207C}" destId="{BF9AD48C-A664-4630-9333-5FB05E1D2FB4}" srcOrd="6" destOrd="0" presId="urn:microsoft.com/office/officeart/2005/8/layout/hList7"/>
    <dgm:cxn modelId="{8C19A9B3-7EB3-49A5-8791-F9175E84B4D6}" type="presParOf" srcId="{BF9AD48C-A664-4630-9333-5FB05E1D2FB4}" destId="{B114F41F-4845-4449-8E59-C485ED5E61C0}" srcOrd="0" destOrd="0" presId="urn:microsoft.com/office/officeart/2005/8/layout/hList7"/>
    <dgm:cxn modelId="{FAC08C6A-D5E3-4341-933E-FCCA45887682}" type="presParOf" srcId="{BF9AD48C-A664-4630-9333-5FB05E1D2FB4}" destId="{99297481-46BD-4414-948B-422E9921B7C6}" srcOrd="1" destOrd="0" presId="urn:microsoft.com/office/officeart/2005/8/layout/hList7"/>
    <dgm:cxn modelId="{8CB00E09-95DC-4510-B194-3ACB087D50ED}" type="presParOf" srcId="{BF9AD48C-A664-4630-9333-5FB05E1D2FB4}" destId="{424D06A9-E30A-4795-983D-5E3E71DE7366}" srcOrd="2" destOrd="0" presId="urn:microsoft.com/office/officeart/2005/8/layout/hList7"/>
    <dgm:cxn modelId="{F3AC4C6C-6E6D-426A-9034-539A4508DA96}" type="presParOf" srcId="{BF9AD48C-A664-4630-9333-5FB05E1D2FB4}" destId="{424842A0-5DCD-422C-A4C7-B7D12C15DA3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DA0D52-C66E-4DE4-B86C-C7C3BBD3F5AA}" type="doc">
      <dgm:prSet loTypeId="urn:microsoft.com/office/officeart/2008/layout/TitledPictureBlocks" loCatId="pictur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CEACBF4-56A4-4F25-B591-AB03BB5F69D1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2E1EFB82-9580-4F18-BFDF-7DA7627560AA}" type="parTrans" cxnId="{AAC3A947-2D6E-4F89-81BD-C6CA620A4658}">
      <dgm:prSet/>
      <dgm:spPr/>
      <dgm:t>
        <a:bodyPr/>
        <a:lstStyle/>
        <a:p>
          <a:endParaRPr lang="zh-TW" altLang="en-US"/>
        </a:p>
      </dgm:t>
    </dgm:pt>
    <dgm:pt modelId="{55051AED-98B8-4453-8CB9-5D6B0F45F429}" type="sibTrans" cxnId="{AAC3A947-2D6E-4F89-81BD-C6CA620A4658}">
      <dgm:prSet/>
      <dgm:spPr/>
      <dgm:t>
        <a:bodyPr/>
        <a:lstStyle/>
        <a:p>
          <a:endParaRPr lang="zh-TW" altLang="en-US"/>
        </a:p>
      </dgm:t>
    </dgm:pt>
    <dgm:pt modelId="{D9452560-E0C5-4B6C-87B9-C82C95B47C0A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1986BAC0-26D3-45EC-A661-C95BD8F55A2E}" type="parTrans" cxnId="{E95DA8CD-37D5-4345-9BD8-24FC602CFFB8}">
      <dgm:prSet/>
      <dgm:spPr/>
      <dgm:t>
        <a:bodyPr/>
        <a:lstStyle/>
        <a:p>
          <a:endParaRPr lang="zh-TW" altLang="en-US"/>
        </a:p>
      </dgm:t>
    </dgm:pt>
    <dgm:pt modelId="{3AB10DCF-2E90-4550-B9FF-D774DDE91FAA}" type="sibTrans" cxnId="{E95DA8CD-37D5-4345-9BD8-24FC602CFFB8}">
      <dgm:prSet/>
      <dgm:spPr/>
      <dgm:t>
        <a:bodyPr/>
        <a:lstStyle/>
        <a:p>
          <a:endParaRPr lang="zh-TW" altLang="en-US"/>
        </a:p>
      </dgm:t>
    </dgm:pt>
    <dgm:pt modelId="{4648D140-E378-4B00-8D0D-58919334D71F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11F98445-BCA3-4978-A602-685426057788}" type="parTrans" cxnId="{5563E553-C1A0-423F-B69D-545428DF658C}">
      <dgm:prSet/>
      <dgm:spPr/>
      <dgm:t>
        <a:bodyPr/>
        <a:lstStyle/>
        <a:p>
          <a:endParaRPr lang="zh-TW" altLang="en-US"/>
        </a:p>
      </dgm:t>
    </dgm:pt>
    <dgm:pt modelId="{00A83C2A-3DFF-42EC-AF8C-8EF3683A2702}" type="sibTrans" cxnId="{5563E553-C1A0-423F-B69D-545428DF658C}">
      <dgm:prSet/>
      <dgm:spPr/>
      <dgm:t>
        <a:bodyPr/>
        <a:lstStyle/>
        <a:p>
          <a:endParaRPr lang="zh-TW" altLang="en-US"/>
        </a:p>
      </dgm:t>
    </dgm:pt>
    <dgm:pt modelId="{291C92A9-C73F-4FF2-BB94-51216284A809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0938356B-C4B6-47B5-9A4E-196B7D7AAC06}" type="parTrans" cxnId="{262B2C4C-1E97-47D9-B6CD-774B21FA24C3}">
      <dgm:prSet/>
      <dgm:spPr/>
      <dgm:t>
        <a:bodyPr/>
        <a:lstStyle/>
        <a:p>
          <a:endParaRPr lang="zh-TW" altLang="en-US"/>
        </a:p>
      </dgm:t>
    </dgm:pt>
    <dgm:pt modelId="{65CCDFA4-1850-4C56-8FFF-8C2666C3C606}" type="sibTrans" cxnId="{262B2C4C-1E97-47D9-B6CD-774B21FA24C3}">
      <dgm:prSet/>
      <dgm:spPr/>
      <dgm:t>
        <a:bodyPr/>
        <a:lstStyle/>
        <a:p>
          <a:endParaRPr lang="zh-TW" altLang="en-US"/>
        </a:p>
      </dgm:t>
    </dgm:pt>
    <dgm:pt modelId="{E96184CD-BB3F-44FA-AE4B-D53C0E852878}" type="pres">
      <dgm:prSet presAssocID="{E7DA0D52-C66E-4DE4-B86C-C7C3BBD3F5AA}" presName="rootNode" presStyleCnt="0">
        <dgm:presLayoutVars>
          <dgm:chMax/>
          <dgm:chPref/>
          <dgm:dir/>
          <dgm:animLvl val="lvl"/>
        </dgm:presLayoutVars>
      </dgm:prSet>
      <dgm:spPr/>
    </dgm:pt>
    <dgm:pt modelId="{B1FFA457-28BE-4311-8DCB-CB09C1BD45F5}" type="pres">
      <dgm:prSet presAssocID="{4CEACBF4-56A4-4F25-B591-AB03BB5F69D1}" presName="composite" presStyleCnt="0"/>
      <dgm:spPr/>
    </dgm:pt>
    <dgm:pt modelId="{99E59548-8D49-4BC7-AA43-E1C40C7DC8F5}" type="pres">
      <dgm:prSet presAssocID="{4CEACBF4-56A4-4F25-B591-AB03BB5F69D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32B9710E-5827-49A6-94F6-685339791C1A}" type="pres">
      <dgm:prSet presAssocID="{4CEACBF4-56A4-4F25-B591-AB03BB5F69D1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62918B6-7BD1-4B5E-9E88-0FDEFA18E61A}" type="pres">
      <dgm:prSet presAssocID="{4CEACBF4-56A4-4F25-B591-AB03BB5F69D1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367E1698-5C6D-46C5-AAB9-9168D1E15978}" type="pres">
      <dgm:prSet presAssocID="{55051AED-98B8-4453-8CB9-5D6B0F45F429}" presName="sibTrans" presStyleCnt="0"/>
      <dgm:spPr/>
    </dgm:pt>
    <dgm:pt modelId="{DB143A0D-0CC3-4C10-886A-AE81F55FB3AE}" type="pres">
      <dgm:prSet presAssocID="{4648D140-E378-4B00-8D0D-58919334D71F}" presName="composite" presStyleCnt="0"/>
      <dgm:spPr/>
    </dgm:pt>
    <dgm:pt modelId="{1F1AB229-E33D-4867-A78E-2A0C89316DE8}" type="pres">
      <dgm:prSet presAssocID="{4648D140-E378-4B00-8D0D-58919334D71F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E7AEF61E-7AD7-4B97-B49D-F3463BACB3C5}" type="pres">
      <dgm:prSet presAssocID="{4648D140-E378-4B00-8D0D-58919334D71F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7054AA6-395C-4E25-9A65-22D65C3521AF}" type="pres">
      <dgm:prSet presAssocID="{4648D140-E378-4B00-8D0D-58919334D71F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8A1043A2-0240-4C6E-9BB6-CEAA4CF17464}" type="presOf" srcId="{291C92A9-C73F-4FF2-BB94-51216284A809}" destId="{97054AA6-395C-4E25-9A65-22D65C3521AF}" srcOrd="0" destOrd="0" presId="urn:microsoft.com/office/officeart/2008/layout/TitledPictureBlocks"/>
    <dgm:cxn modelId="{C3A86232-B431-44DE-BEC9-DC3F88C9D386}" type="presOf" srcId="{4CEACBF4-56A4-4F25-B591-AB03BB5F69D1}" destId="{99E59548-8D49-4BC7-AA43-E1C40C7DC8F5}" srcOrd="0" destOrd="0" presId="urn:microsoft.com/office/officeart/2008/layout/TitledPictureBlocks"/>
    <dgm:cxn modelId="{48FC898E-6438-4586-ADC4-E49EB54CD75C}" type="presOf" srcId="{E7DA0D52-C66E-4DE4-B86C-C7C3BBD3F5AA}" destId="{E96184CD-BB3F-44FA-AE4B-D53C0E852878}" srcOrd="0" destOrd="0" presId="urn:microsoft.com/office/officeart/2008/layout/TitledPictureBlocks"/>
    <dgm:cxn modelId="{35EB144A-431E-4B13-8195-3AE5C5BB472E}" type="presOf" srcId="{D9452560-E0C5-4B6C-87B9-C82C95B47C0A}" destId="{562918B6-7BD1-4B5E-9E88-0FDEFA18E61A}" srcOrd="0" destOrd="0" presId="urn:microsoft.com/office/officeart/2008/layout/TitledPictureBlocks"/>
    <dgm:cxn modelId="{262B2C4C-1E97-47D9-B6CD-774B21FA24C3}" srcId="{4648D140-E378-4B00-8D0D-58919334D71F}" destId="{291C92A9-C73F-4FF2-BB94-51216284A809}" srcOrd="0" destOrd="0" parTransId="{0938356B-C4B6-47B5-9A4E-196B7D7AAC06}" sibTransId="{65CCDFA4-1850-4C56-8FFF-8C2666C3C606}"/>
    <dgm:cxn modelId="{5563E553-C1A0-423F-B69D-545428DF658C}" srcId="{E7DA0D52-C66E-4DE4-B86C-C7C3BBD3F5AA}" destId="{4648D140-E378-4B00-8D0D-58919334D71F}" srcOrd="1" destOrd="0" parTransId="{11F98445-BCA3-4978-A602-685426057788}" sibTransId="{00A83C2A-3DFF-42EC-AF8C-8EF3683A2702}"/>
    <dgm:cxn modelId="{C0927855-314C-46AA-AF82-0FFE1C7241FD}" type="presOf" srcId="{4648D140-E378-4B00-8D0D-58919334D71F}" destId="{1F1AB229-E33D-4867-A78E-2A0C89316DE8}" srcOrd="0" destOrd="0" presId="urn:microsoft.com/office/officeart/2008/layout/TitledPictureBlocks"/>
    <dgm:cxn modelId="{AAC3A947-2D6E-4F89-81BD-C6CA620A4658}" srcId="{E7DA0D52-C66E-4DE4-B86C-C7C3BBD3F5AA}" destId="{4CEACBF4-56A4-4F25-B591-AB03BB5F69D1}" srcOrd="0" destOrd="0" parTransId="{2E1EFB82-9580-4F18-BFDF-7DA7627560AA}" sibTransId="{55051AED-98B8-4453-8CB9-5D6B0F45F429}"/>
    <dgm:cxn modelId="{E95DA8CD-37D5-4345-9BD8-24FC602CFFB8}" srcId="{4CEACBF4-56A4-4F25-B591-AB03BB5F69D1}" destId="{D9452560-E0C5-4B6C-87B9-C82C95B47C0A}" srcOrd="0" destOrd="0" parTransId="{1986BAC0-26D3-45EC-A661-C95BD8F55A2E}" sibTransId="{3AB10DCF-2E90-4550-B9FF-D774DDE91FAA}"/>
    <dgm:cxn modelId="{51B8E314-009D-4173-B7E7-8EF04AC8A640}" type="presParOf" srcId="{E96184CD-BB3F-44FA-AE4B-D53C0E852878}" destId="{B1FFA457-28BE-4311-8DCB-CB09C1BD45F5}" srcOrd="0" destOrd="0" presId="urn:microsoft.com/office/officeart/2008/layout/TitledPictureBlocks"/>
    <dgm:cxn modelId="{A6712051-DB64-4F63-9F6B-4A804E78EEC3}" type="presParOf" srcId="{B1FFA457-28BE-4311-8DCB-CB09C1BD45F5}" destId="{99E59548-8D49-4BC7-AA43-E1C40C7DC8F5}" srcOrd="0" destOrd="0" presId="urn:microsoft.com/office/officeart/2008/layout/TitledPictureBlocks"/>
    <dgm:cxn modelId="{1AAEEF39-8F41-4D7E-8672-E8A25F2D3EDB}" type="presParOf" srcId="{B1FFA457-28BE-4311-8DCB-CB09C1BD45F5}" destId="{32B9710E-5827-49A6-94F6-685339791C1A}" srcOrd="1" destOrd="0" presId="urn:microsoft.com/office/officeart/2008/layout/TitledPictureBlocks"/>
    <dgm:cxn modelId="{268CBEFA-621F-4EEB-94C9-E04064CB922D}" type="presParOf" srcId="{B1FFA457-28BE-4311-8DCB-CB09C1BD45F5}" destId="{562918B6-7BD1-4B5E-9E88-0FDEFA18E61A}" srcOrd="2" destOrd="0" presId="urn:microsoft.com/office/officeart/2008/layout/TitledPictureBlocks"/>
    <dgm:cxn modelId="{DDD436AE-97DC-4FBD-9E72-9E3AA0851017}" type="presParOf" srcId="{E96184CD-BB3F-44FA-AE4B-D53C0E852878}" destId="{367E1698-5C6D-46C5-AAB9-9168D1E15978}" srcOrd="1" destOrd="0" presId="urn:microsoft.com/office/officeart/2008/layout/TitledPictureBlocks"/>
    <dgm:cxn modelId="{81FC8C36-9B53-4954-9281-0E9E828B64F8}" type="presParOf" srcId="{E96184CD-BB3F-44FA-AE4B-D53C0E852878}" destId="{DB143A0D-0CC3-4C10-886A-AE81F55FB3AE}" srcOrd="2" destOrd="0" presId="urn:microsoft.com/office/officeart/2008/layout/TitledPictureBlocks"/>
    <dgm:cxn modelId="{3D42751B-619C-457F-B748-72B507D918AB}" type="presParOf" srcId="{DB143A0D-0CC3-4C10-886A-AE81F55FB3AE}" destId="{1F1AB229-E33D-4867-A78E-2A0C89316DE8}" srcOrd="0" destOrd="0" presId="urn:microsoft.com/office/officeart/2008/layout/TitledPictureBlocks"/>
    <dgm:cxn modelId="{B745D703-A36F-4950-9528-3655B3594430}" type="presParOf" srcId="{DB143A0D-0CC3-4C10-886A-AE81F55FB3AE}" destId="{E7AEF61E-7AD7-4B97-B49D-F3463BACB3C5}" srcOrd="1" destOrd="0" presId="urn:microsoft.com/office/officeart/2008/layout/TitledPictureBlocks"/>
    <dgm:cxn modelId="{575EEEEE-9FB7-4B8A-849D-D16A0368E81D}" type="presParOf" srcId="{DB143A0D-0CC3-4C10-886A-AE81F55FB3AE}" destId="{97054AA6-395C-4E25-9A65-22D65C3521AF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FDE19D-15F3-432F-BBC6-FF237C66EA7B}" type="doc">
      <dgm:prSet loTypeId="urn:microsoft.com/office/officeart/2005/8/layout/radial2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225D6E7F-178E-4001-9C5B-D94AAAD85A6F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0A827C8E-33CD-4443-88E6-02DBFF2138A0}" type="parTrans" cxnId="{D6FDD386-84E1-475E-ACF5-1D3DAB826D45}">
      <dgm:prSet/>
      <dgm:spPr/>
      <dgm:t>
        <a:bodyPr/>
        <a:lstStyle/>
        <a:p>
          <a:endParaRPr lang="zh-TW" altLang="en-US"/>
        </a:p>
      </dgm:t>
    </dgm:pt>
    <dgm:pt modelId="{7079CEF8-BFE6-4911-96B5-109BDE07687D}" type="sibTrans" cxnId="{D6FDD386-84E1-475E-ACF5-1D3DAB826D45}">
      <dgm:prSet/>
      <dgm:spPr/>
      <dgm:t>
        <a:bodyPr/>
        <a:lstStyle/>
        <a:p>
          <a:endParaRPr lang="zh-TW" altLang="en-US"/>
        </a:p>
      </dgm:t>
    </dgm:pt>
    <dgm:pt modelId="{3544C575-C83D-4D39-B797-5225FA7D55DB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79090F2B-7EDC-48A8-942D-762576ED6D81}" type="parTrans" cxnId="{C7205864-8F4A-45D4-8F65-ECC54BBCDDD3}">
      <dgm:prSet/>
      <dgm:spPr/>
      <dgm:t>
        <a:bodyPr/>
        <a:lstStyle/>
        <a:p>
          <a:endParaRPr lang="zh-TW" altLang="en-US"/>
        </a:p>
      </dgm:t>
    </dgm:pt>
    <dgm:pt modelId="{ED1E92A3-096C-478D-A301-865CA4646BB4}" type="sibTrans" cxnId="{C7205864-8F4A-45D4-8F65-ECC54BBCDDD3}">
      <dgm:prSet/>
      <dgm:spPr/>
      <dgm:t>
        <a:bodyPr/>
        <a:lstStyle/>
        <a:p>
          <a:endParaRPr lang="zh-TW" altLang="en-US"/>
        </a:p>
      </dgm:t>
    </dgm:pt>
    <dgm:pt modelId="{F736798F-B5DA-49BF-B224-F95F5B572D7D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3B31FBBA-AAC7-4FC9-95C1-98D7D1DA5E52}" type="parTrans" cxnId="{94DEDF0C-72D6-498D-BB2F-0BF72C76282E}">
      <dgm:prSet/>
      <dgm:spPr/>
      <dgm:t>
        <a:bodyPr/>
        <a:lstStyle/>
        <a:p>
          <a:endParaRPr lang="zh-TW" altLang="en-US"/>
        </a:p>
      </dgm:t>
    </dgm:pt>
    <dgm:pt modelId="{EAC37CBA-4637-42E4-B50E-EAE51C6FD5E9}" type="sibTrans" cxnId="{94DEDF0C-72D6-498D-BB2F-0BF72C76282E}">
      <dgm:prSet/>
      <dgm:spPr/>
      <dgm:t>
        <a:bodyPr/>
        <a:lstStyle/>
        <a:p>
          <a:endParaRPr lang="zh-TW" altLang="en-US"/>
        </a:p>
      </dgm:t>
    </dgm:pt>
    <dgm:pt modelId="{A3FC045D-EDD1-42A1-807F-2F7799947D4E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A57535CA-79DC-4FED-A23D-5C07FB47237D}" type="parTrans" cxnId="{AA6692BC-1C68-443A-9EB4-8A2B087C9B8D}">
      <dgm:prSet/>
      <dgm:spPr/>
      <dgm:t>
        <a:bodyPr/>
        <a:lstStyle/>
        <a:p>
          <a:endParaRPr lang="zh-TW" altLang="en-US"/>
        </a:p>
      </dgm:t>
    </dgm:pt>
    <dgm:pt modelId="{7E4EE99C-1D89-4358-90ED-097B98DAA293}" type="sibTrans" cxnId="{AA6692BC-1C68-443A-9EB4-8A2B087C9B8D}">
      <dgm:prSet/>
      <dgm:spPr/>
      <dgm:t>
        <a:bodyPr/>
        <a:lstStyle/>
        <a:p>
          <a:endParaRPr lang="zh-TW" altLang="en-US"/>
        </a:p>
      </dgm:t>
    </dgm:pt>
    <dgm:pt modelId="{EF53CAFE-047A-4AD3-B73D-9BD4B56722CB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6C603086-0068-4459-89FB-BE5C792BF8FC}" type="parTrans" cxnId="{30100F96-CE2E-49AC-827E-F853E6201420}">
      <dgm:prSet/>
      <dgm:spPr/>
      <dgm:t>
        <a:bodyPr/>
        <a:lstStyle/>
        <a:p>
          <a:endParaRPr lang="zh-TW" altLang="en-US"/>
        </a:p>
      </dgm:t>
    </dgm:pt>
    <dgm:pt modelId="{4BA74DB8-FA3B-4E09-880F-109AA706787A}" type="sibTrans" cxnId="{30100F96-CE2E-49AC-827E-F853E6201420}">
      <dgm:prSet/>
      <dgm:spPr/>
      <dgm:t>
        <a:bodyPr/>
        <a:lstStyle/>
        <a:p>
          <a:endParaRPr lang="zh-TW" altLang="en-US"/>
        </a:p>
      </dgm:t>
    </dgm:pt>
    <dgm:pt modelId="{FBEE73B2-8655-43E0-9B09-0801AE3A3735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BC47F3FA-37AF-47F8-A55A-1D9892225E8C}" type="parTrans" cxnId="{25B6F790-C72F-44DA-9BA9-CB62FDF028A6}">
      <dgm:prSet/>
      <dgm:spPr/>
      <dgm:t>
        <a:bodyPr/>
        <a:lstStyle/>
        <a:p>
          <a:endParaRPr lang="zh-TW" altLang="en-US"/>
        </a:p>
      </dgm:t>
    </dgm:pt>
    <dgm:pt modelId="{05CA3280-A0EC-424F-AE2F-D217E46F0B0F}" type="sibTrans" cxnId="{25B6F790-C72F-44DA-9BA9-CB62FDF028A6}">
      <dgm:prSet/>
      <dgm:spPr/>
      <dgm:t>
        <a:bodyPr/>
        <a:lstStyle/>
        <a:p>
          <a:endParaRPr lang="zh-TW" altLang="en-US"/>
        </a:p>
      </dgm:t>
    </dgm:pt>
    <dgm:pt modelId="{DE1A60F8-A8D1-41F3-BE1F-9AA6718AB178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990D4DE5-0D4F-4CEE-A707-8DB74FE752B7}" type="parTrans" cxnId="{3E7B1A86-F421-4CA3-BCC5-AC7468DC2922}">
      <dgm:prSet/>
      <dgm:spPr/>
      <dgm:t>
        <a:bodyPr/>
        <a:lstStyle/>
        <a:p>
          <a:endParaRPr lang="zh-TW" altLang="en-US"/>
        </a:p>
      </dgm:t>
    </dgm:pt>
    <dgm:pt modelId="{4D9FCB4E-9B35-4C16-A77F-90728F7B091F}" type="sibTrans" cxnId="{3E7B1A86-F421-4CA3-BCC5-AC7468DC2922}">
      <dgm:prSet/>
      <dgm:spPr/>
      <dgm:t>
        <a:bodyPr/>
        <a:lstStyle/>
        <a:p>
          <a:endParaRPr lang="zh-TW" altLang="en-US"/>
        </a:p>
      </dgm:t>
    </dgm:pt>
    <dgm:pt modelId="{82658025-0B05-4801-8627-C87736C1534D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095B560F-6E00-43A3-85FE-FE8BEF740D03}" type="parTrans" cxnId="{C3FC358B-B721-44D5-A3E0-4FA2817389F9}">
      <dgm:prSet/>
      <dgm:spPr/>
      <dgm:t>
        <a:bodyPr/>
        <a:lstStyle/>
        <a:p>
          <a:endParaRPr lang="zh-TW" altLang="en-US"/>
        </a:p>
      </dgm:t>
    </dgm:pt>
    <dgm:pt modelId="{6D86C679-43FA-4C5B-830E-F6FDAD03EB50}" type="sibTrans" cxnId="{C3FC358B-B721-44D5-A3E0-4FA2817389F9}">
      <dgm:prSet/>
      <dgm:spPr/>
      <dgm:t>
        <a:bodyPr/>
        <a:lstStyle/>
        <a:p>
          <a:endParaRPr lang="zh-TW" altLang="en-US"/>
        </a:p>
      </dgm:t>
    </dgm:pt>
    <dgm:pt modelId="{F975A495-31E1-47F9-8415-586440EC986D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01BCA2DD-132F-411C-8750-A5FCB8A044D8}" type="parTrans" cxnId="{2546EE53-2F54-44F7-9356-12D6CAB5F0EF}">
      <dgm:prSet/>
      <dgm:spPr/>
      <dgm:t>
        <a:bodyPr/>
        <a:lstStyle/>
        <a:p>
          <a:endParaRPr lang="zh-TW" altLang="en-US"/>
        </a:p>
      </dgm:t>
    </dgm:pt>
    <dgm:pt modelId="{1E2FB4FE-9C02-471B-ADF6-C5501449F79B}" type="sibTrans" cxnId="{2546EE53-2F54-44F7-9356-12D6CAB5F0EF}">
      <dgm:prSet/>
      <dgm:spPr/>
      <dgm:t>
        <a:bodyPr/>
        <a:lstStyle/>
        <a:p>
          <a:endParaRPr lang="zh-TW" altLang="en-US"/>
        </a:p>
      </dgm:t>
    </dgm:pt>
    <dgm:pt modelId="{2FEE7B2D-52F7-411B-A801-2A6A7F5B5482}" type="pres">
      <dgm:prSet presAssocID="{E7FDE19D-15F3-432F-BBC6-FF237C66EA7B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5612868B-AE34-47DF-A42F-2AA7F10C8DBE}" type="pres">
      <dgm:prSet presAssocID="{E7FDE19D-15F3-432F-BBC6-FF237C66EA7B}" presName="cycle" presStyleCnt="0"/>
      <dgm:spPr/>
    </dgm:pt>
    <dgm:pt modelId="{E083714E-8895-432A-8D27-C8B52722D2C6}" type="pres">
      <dgm:prSet presAssocID="{E7FDE19D-15F3-432F-BBC6-FF237C66EA7B}" presName="centerShape" presStyleCnt="0"/>
      <dgm:spPr/>
    </dgm:pt>
    <dgm:pt modelId="{920066B3-0F98-4ACF-9E97-5C3665A65106}" type="pres">
      <dgm:prSet presAssocID="{E7FDE19D-15F3-432F-BBC6-FF237C66EA7B}" presName="connSite" presStyleLbl="node1" presStyleIdx="0" presStyleCnt="4"/>
      <dgm:spPr/>
    </dgm:pt>
    <dgm:pt modelId="{22E67E94-0684-4796-8D67-DE31C04E2082}" type="pres">
      <dgm:prSet presAssocID="{E7FDE19D-15F3-432F-BBC6-FF237C66EA7B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8278670-3EEB-4B3A-92CC-D3525408C4B0}" type="pres">
      <dgm:prSet presAssocID="{0A827C8E-33CD-4443-88E6-02DBFF2138A0}" presName="Name25" presStyleLbl="parChTrans1D1" presStyleIdx="0" presStyleCnt="3"/>
      <dgm:spPr/>
    </dgm:pt>
    <dgm:pt modelId="{0568FF21-928A-4B0B-9243-E9E6EC91190A}" type="pres">
      <dgm:prSet presAssocID="{225D6E7F-178E-4001-9C5B-D94AAAD85A6F}" presName="node" presStyleCnt="0"/>
      <dgm:spPr/>
    </dgm:pt>
    <dgm:pt modelId="{7BD357D9-F811-4F0E-8A1C-F8547BA4A58B}" type="pres">
      <dgm:prSet presAssocID="{225D6E7F-178E-4001-9C5B-D94AAAD85A6F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DD975E92-1664-4752-B27F-DBE49E9634A2}" type="pres">
      <dgm:prSet presAssocID="{225D6E7F-178E-4001-9C5B-D94AAAD85A6F}" presName="childNode" presStyleLbl="revTx" presStyleIdx="0" presStyleCnt="3">
        <dgm:presLayoutVars>
          <dgm:bulletEnabled val="1"/>
        </dgm:presLayoutVars>
      </dgm:prSet>
      <dgm:spPr/>
    </dgm:pt>
    <dgm:pt modelId="{092FA33A-1801-4F3D-BC06-2AB6B46ED34A}" type="pres">
      <dgm:prSet presAssocID="{A57535CA-79DC-4FED-A23D-5C07FB47237D}" presName="Name25" presStyleLbl="parChTrans1D1" presStyleIdx="1" presStyleCnt="3"/>
      <dgm:spPr/>
    </dgm:pt>
    <dgm:pt modelId="{49A2FA56-C2E7-4BFE-A3AD-D5F364FD2ECE}" type="pres">
      <dgm:prSet presAssocID="{A3FC045D-EDD1-42A1-807F-2F7799947D4E}" presName="node" presStyleCnt="0"/>
      <dgm:spPr/>
    </dgm:pt>
    <dgm:pt modelId="{18F8CEC1-8903-430D-B402-7052C7B7CCDC}" type="pres">
      <dgm:prSet presAssocID="{A3FC045D-EDD1-42A1-807F-2F7799947D4E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795C8566-0AA3-4EC8-BD1F-8D86F25AC580}" type="pres">
      <dgm:prSet presAssocID="{A3FC045D-EDD1-42A1-807F-2F7799947D4E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8D3475-0BB0-4F44-A850-37FC608C15BC}" type="pres">
      <dgm:prSet presAssocID="{990D4DE5-0D4F-4CEE-A707-8DB74FE752B7}" presName="Name25" presStyleLbl="parChTrans1D1" presStyleIdx="2" presStyleCnt="3"/>
      <dgm:spPr/>
    </dgm:pt>
    <dgm:pt modelId="{6DC7381D-CD6E-42BE-92AF-CA3287215DB0}" type="pres">
      <dgm:prSet presAssocID="{DE1A60F8-A8D1-41F3-BE1F-9AA6718AB178}" presName="node" presStyleCnt="0"/>
      <dgm:spPr/>
    </dgm:pt>
    <dgm:pt modelId="{68D55642-8495-4CAB-A7C9-72A4B63EDEE9}" type="pres">
      <dgm:prSet presAssocID="{DE1A60F8-A8D1-41F3-BE1F-9AA6718AB178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90CBBC-2B50-4C8F-949B-DAC0DEB28F65}" type="pres">
      <dgm:prSet presAssocID="{DE1A60F8-A8D1-41F3-BE1F-9AA6718AB178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C3FC358B-B721-44D5-A3E0-4FA2817389F9}" srcId="{DE1A60F8-A8D1-41F3-BE1F-9AA6718AB178}" destId="{82658025-0B05-4801-8627-C87736C1534D}" srcOrd="0" destOrd="0" parTransId="{095B560F-6E00-43A3-85FE-FE8BEF740D03}" sibTransId="{6D86C679-43FA-4C5B-830E-F6FDAD03EB50}"/>
    <dgm:cxn modelId="{30100F96-CE2E-49AC-827E-F853E6201420}" srcId="{A3FC045D-EDD1-42A1-807F-2F7799947D4E}" destId="{EF53CAFE-047A-4AD3-B73D-9BD4B56722CB}" srcOrd="0" destOrd="0" parTransId="{6C603086-0068-4459-89FB-BE5C792BF8FC}" sibTransId="{4BA74DB8-FA3B-4E09-880F-109AA706787A}"/>
    <dgm:cxn modelId="{D6FDD386-84E1-475E-ACF5-1D3DAB826D45}" srcId="{E7FDE19D-15F3-432F-BBC6-FF237C66EA7B}" destId="{225D6E7F-178E-4001-9C5B-D94AAAD85A6F}" srcOrd="0" destOrd="0" parTransId="{0A827C8E-33CD-4443-88E6-02DBFF2138A0}" sibTransId="{7079CEF8-BFE6-4911-96B5-109BDE07687D}"/>
    <dgm:cxn modelId="{AA6692BC-1C68-443A-9EB4-8A2B087C9B8D}" srcId="{E7FDE19D-15F3-432F-BBC6-FF237C66EA7B}" destId="{A3FC045D-EDD1-42A1-807F-2F7799947D4E}" srcOrd="1" destOrd="0" parTransId="{A57535CA-79DC-4FED-A23D-5C07FB47237D}" sibTransId="{7E4EE99C-1D89-4358-90ED-097B98DAA293}"/>
    <dgm:cxn modelId="{FD695198-C43C-48D3-A357-1C79FB6C1832}" type="presOf" srcId="{E7FDE19D-15F3-432F-BBC6-FF237C66EA7B}" destId="{2FEE7B2D-52F7-411B-A801-2A6A7F5B5482}" srcOrd="0" destOrd="0" presId="urn:microsoft.com/office/officeart/2005/8/layout/radial2"/>
    <dgm:cxn modelId="{34771F53-CF4B-40A6-868E-19FC0205832A}" type="presOf" srcId="{225D6E7F-178E-4001-9C5B-D94AAAD85A6F}" destId="{7BD357D9-F811-4F0E-8A1C-F8547BA4A58B}" srcOrd="0" destOrd="0" presId="urn:microsoft.com/office/officeart/2005/8/layout/radial2"/>
    <dgm:cxn modelId="{EFE24394-B901-4C62-BD00-1533806F77CB}" type="presOf" srcId="{0A827C8E-33CD-4443-88E6-02DBFF2138A0}" destId="{98278670-3EEB-4B3A-92CC-D3525408C4B0}" srcOrd="0" destOrd="0" presId="urn:microsoft.com/office/officeart/2005/8/layout/radial2"/>
    <dgm:cxn modelId="{497B1779-D59E-4605-A7B3-8AA497CD70E5}" type="presOf" srcId="{990D4DE5-0D4F-4CEE-A707-8DB74FE752B7}" destId="{1F8D3475-0BB0-4F44-A850-37FC608C15BC}" srcOrd="0" destOrd="0" presId="urn:microsoft.com/office/officeart/2005/8/layout/radial2"/>
    <dgm:cxn modelId="{3E7B1A86-F421-4CA3-BCC5-AC7468DC2922}" srcId="{E7FDE19D-15F3-432F-BBC6-FF237C66EA7B}" destId="{DE1A60F8-A8D1-41F3-BE1F-9AA6718AB178}" srcOrd="2" destOrd="0" parTransId="{990D4DE5-0D4F-4CEE-A707-8DB74FE752B7}" sibTransId="{4D9FCB4E-9B35-4C16-A77F-90728F7B091F}"/>
    <dgm:cxn modelId="{74B6A47A-73FB-4B55-8E05-B60ED17CD86C}" type="presOf" srcId="{F736798F-B5DA-49BF-B224-F95F5B572D7D}" destId="{DD975E92-1664-4752-B27F-DBE49E9634A2}" srcOrd="0" destOrd="1" presId="urn:microsoft.com/office/officeart/2005/8/layout/radial2"/>
    <dgm:cxn modelId="{2546EE53-2F54-44F7-9356-12D6CAB5F0EF}" srcId="{DE1A60F8-A8D1-41F3-BE1F-9AA6718AB178}" destId="{F975A495-31E1-47F9-8415-586440EC986D}" srcOrd="1" destOrd="0" parTransId="{01BCA2DD-132F-411C-8750-A5FCB8A044D8}" sibTransId="{1E2FB4FE-9C02-471B-ADF6-C5501449F79B}"/>
    <dgm:cxn modelId="{94DEDF0C-72D6-498D-BB2F-0BF72C76282E}" srcId="{225D6E7F-178E-4001-9C5B-D94AAAD85A6F}" destId="{F736798F-B5DA-49BF-B224-F95F5B572D7D}" srcOrd="1" destOrd="0" parTransId="{3B31FBBA-AAC7-4FC9-95C1-98D7D1DA5E52}" sibTransId="{EAC37CBA-4637-42E4-B50E-EAE51C6FD5E9}"/>
    <dgm:cxn modelId="{25B6F790-C72F-44DA-9BA9-CB62FDF028A6}" srcId="{A3FC045D-EDD1-42A1-807F-2F7799947D4E}" destId="{FBEE73B2-8655-43E0-9B09-0801AE3A3735}" srcOrd="1" destOrd="0" parTransId="{BC47F3FA-37AF-47F8-A55A-1D9892225E8C}" sibTransId="{05CA3280-A0EC-424F-AE2F-D217E46F0B0F}"/>
    <dgm:cxn modelId="{2E40359A-B437-4900-A742-1E21D236703F}" type="presOf" srcId="{F975A495-31E1-47F9-8415-586440EC986D}" destId="{B090CBBC-2B50-4C8F-949B-DAC0DEB28F65}" srcOrd="0" destOrd="1" presId="urn:microsoft.com/office/officeart/2005/8/layout/radial2"/>
    <dgm:cxn modelId="{342F1637-F247-4F65-B4E7-8B4E46B04426}" type="presOf" srcId="{A3FC045D-EDD1-42A1-807F-2F7799947D4E}" destId="{18F8CEC1-8903-430D-B402-7052C7B7CCDC}" srcOrd="0" destOrd="0" presId="urn:microsoft.com/office/officeart/2005/8/layout/radial2"/>
    <dgm:cxn modelId="{C7205864-8F4A-45D4-8F65-ECC54BBCDDD3}" srcId="{225D6E7F-178E-4001-9C5B-D94AAAD85A6F}" destId="{3544C575-C83D-4D39-B797-5225FA7D55DB}" srcOrd="0" destOrd="0" parTransId="{79090F2B-7EDC-48A8-942D-762576ED6D81}" sibTransId="{ED1E92A3-096C-478D-A301-865CA4646BB4}"/>
    <dgm:cxn modelId="{22440B1A-BD60-42AB-B0CA-1F18848C773D}" type="presOf" srcId="{3544C575-C83D-4D39-B797-5225FA7D55DB}" destId="{DD975E92-1664-4752-B27F-DBE49E9634A2}" srcOrd="0" destOrd="0" presId="urn:microsoft.com/office/officeart/2005/8/layout/radial2"/>
    <dgm:cxn modelId="{23EBBCA8-A143-44C8-91DF-9AC6F936FAE4}" type="presOf" srcId="{DE1A60F8-A8D1-41F3-BE1F-9AA6718AB178}" destId="{68D55642-8495-4CAB-A7C9-72A4B63EDEE9}" srcOrd="0" destOrd="0" presId="urn:microsoft.com/office/officeart/2005/8/layout/radial2"/>
    <dgm:cxn modelId="{4B2AD726-903C-41E8-860F-18849B780747}" type="presOf" srcId="{A57535CA-79DC-4FED-A23D-5C07FB47237D}" destId="{092FA33A-1801-4F3D-BC06-2AB6B46ED34A}" srcOrd="0" destOrd="0" presId="urn:microsoft.com/office/officeart/2005/8/layout/radial2"/>
    <dgm:cxn modelId="{E362FFCB-0AB4-40BF-98DD-D3AB313D7072}" type="presOf" srcId="{EF53CAFE-047A-4AD3-B73D-9BD4B56722CB}" destId="{795C8566-0AA3-4EC8-BD1F-8D86F25AC580}" srcOrd="0" destOrd="0" presId="urn:microsoft.com/office/officeart/2005/8/layout/radial2"/>
    <dgm:cxn modelId="{140BA9C3-BD56-468C-84FD-8E9A37FE3C60}" type="presOf" srcId="{82658025-0B05-4801-8627-C87736C1534D}" destId="{B090CBBC-2B50-4C8F-949B-DAC0DEB28F65}" srcOrd="0" destOrd="0" presId="urn:microsoft.com/office/officeart/2005/8/layout/radial2"/>
    <dgm:cxn modelId="{6008DE7C-63D9-4715-8F6D-854DAE8E23EA}" type="presOf" srcId="{FBEE73B2-8655-43E0-9B09-0801AE3A3735}" destId="{795C8566-0AA3-4EC8-BD1F-8D86F25AC580}" srcOrd="0" destOrd="1" presId="urn:microsoft.com/office/officeart/2005/8/layout/radial2"/>
    <dgm:cxn modelId="{A8C29741-DF53-4F59-90D2-B1CCBC8D8B51}" type="presParOf" srcId="{2FEE7B2D-52F7-411B-A801-2A6A7F5B5482}" destId="{5612868B-AE34-47DF-A42F-2AA7F10C8DBE}" srcOrd="0" destOrd="0" presId="urn:microsoft.com/office/officeart/2005/8/layout/radial2"/>
    <dgm:cxn modelId="{59571012-FDBE-463C-B528-F8B31D4DC931}" type="presParOf" srcId="{5612868B-AE34-47DF-A42F-2AA7F10C8DBE}" destId="{E083714E-8895-432A-8D27-C8B52722D2C6}" srcOrd="0" destOrd="0" presId="urn:microsoft.com/office/officeart/2005/8/layout/radial2"/>
    <dgm:cxn modelId="{2E7F335C-0D12-4887-B373-52259C6F9696}" type="presParOf" srcId="{E083714E-8895-432A-8D27-C8B52722D2C6}" destId="{920066B3-0F98-4ACF-9E97-5C3665A65106}" srcOrd="0" destOrd="0" presId="urn:microsoft.com/office/officeart/2005/8/layout/radial2"/>
    <dgm:cxn modelId="{D26372D0-0230-41B2-8466-2ADED9FC38CC}" type="presParOf" srcId="{E083714E-8895-432A-8D27-C8B52722D2C6}" destId="{22E67E94-0684-4796-8D67-DE31C04E2082}" srcOrd="1" destOrd="0" presId="urn:microsoft.com/office/officeart/2005/8/layout/radial2"/>
    <dgm:cxn modelId="{9B91340E-240C-4EDF-82DB-CC532788FA79}" type="presParOf" srcId="{5612868B-AE34-47DF-A42F-2AA7F10C8DBE}" destId="{98278670-3EEB-4B3A-92CC-D3525408C4B0}" srcOrd="1" destOrd="0" presId="urn:microsoft.com/office/officeart/2005/8/layout/radial2"/>
    <dgm:cxn modelId="{49196BB1-A262-4B96-ABE9-2A875CEA7ADB}" type="presParOf" srcId="{5612868B-AE34-47DF-A42F-2AA7F10C8DBE}" destId="{0568FF21-928A-4B0B-9243-E9E6EC91190A}" srcOrd="2" destOrd="0" presId="urn:microsoft.com/office/officeart/2005/8/layout/radial2"/>
    <dgm:cxn modelId="{1EE8351C-143E-4774-88E5-2A807765D409}" type="presParOf" srcId="{0568FF21-928A-4B0B-9243-E9E6EC91190A}" destId="{7BD357D9-F811-4F0E-8A1C-F8547BA4A58B}" srcOrd="0" destOrd="0" presId="urn:microsoft.com/office/officeart/2005/8/layout/radial2"/>
    <dgm:cxn modelId="{7AB3DF01-D7C9-47DA-8342-1AEC975F6991}" type="presParOf" srcId="{0568FF21-928A-4B0B-9243-E9E6EC91190A}" destId="{DD975E92-1664-4752-B27F-DBE49E9634A2}" srcOrd="1" destOrd="0" presId="urn:microsoft.com/office/officeart/2005/8/layout/radial2"/>
    <dgm:cxn modelId="{AFAC9394-557F-4E24-B063-7BAA91DEA3B3}" type="presParOf" srcId="{5612868B-AE34-47DF-A42F-2AA7F10C8DBE}" destId="{092FA33A-1801-4F3D-BC06-2AB6B46ED34A}" srcOrd="3" destOrd="0" presId="urn:microsoft.com/office/officeart/2005/8/layout/radial2"/>
    <dgm:cxn modelId="{EB24DDF1-0408-4556-9A81-F89463E8E0D8}" type="presParOf" srcId="{5612868B-AE34-47DF-A42F-2AA7F10C8DBE}" destId="{49A2FA56-C2E7-4BFE-A3AD-D5F364FD2ECE}" srcOrd="4" destOrd="0" presId="urn:microsoft.com/office/officeart/2005/8/layout/radial2"/>
    <dgm:cxn modelId="{AE64208B-7BEB-44CD-83CA-95D9D4E98326}" type="presParOf" srcId="{49A2FA56-C2E7-4BFE-A3AD-D5F364FD2ECE}" destId="{18F8CEC1-8903-430D-B402-7052C7B7CCDC}" srcOrd="0" destOrd="0" presId="urn:microsoft.com/office/officeart/2005/8/layout/radial2"/>
    <dgm:cxn modelId="{4BDD1E19-850C-4C05-B9F9-16036BFFAB25}" type="presParOf" srcId="{49A2FA56-C2E7-4BFE-A3AD-D5F364FD2ECE}" destId="{795C8566-0AA3-4EC8-BD1F-8D86F25AC580}" srcOrd="1" destOrd="0" presId="urn:microsoft.com/office/officeart/2005/8/layout/radial2"/>
    <dgm:cxn modelId="{318758E2-F143-408A-B451-2FD929B2D955}" type="presParOf" srcId="{5612868B-AE34-47DF-A42F-2AA7F10C8DBE}" destId="{1F8D3475-0BB0-4F44-A850-37FC608C15BC}" srcOrd="5" destOrd="0" presId="urn:microsoft.com/office/officeart/2005/8/layout/radial2"/>
    <dgm:cxn modelId="{F7D1C32D-BA0F-4134-87CE-6C1EACE461D9}" type="presParOf" srcId="{5612868B-AE34-47DF-A42F-2AA7F10C8DBE}" destId="{6DC7381D-CD6E-42BE-92AF-CA3287215DB0}" srcOrd="6" destOrd="0" presId="urn:microsoft.com/office/officeart/2005/8/layout/radial2"/>
    <dgm:cxn modelId="{7F2D89E2-7B52-4ADA-9DF5-D6A56C60CB72}" type="presParOf" srcId="{6DC7381D-CD6E-42BE-92AF-CA3287215DB0}" destId="{68D55642-8495-4CAB-A7C9-72A4B63EDEE9}" srcOrd="0" destOrd="0" presId="urn:microsoft.com/office/officeart/2005/8/layout/radial2"/>
    <dgm:cxn modelId="{AFF3016B-8CF9-4250-AB8F-ACC44A7A8093}" type="presParOf" srcId="{6DC7381D-CD6E-42BE-92AF-CA3287215DB0}" destId="{B090CBBC-2B50-4C8F-949B-DAC0DEB28F6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7CA5AA-55D7-48C2-B6C7-D5D27E3F7716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9EE1E222-7872-4A4E-A522-BBC1735338BB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E3EB94A9-A856-4708-B9F4-B44ECDD9D7D8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61200773-1862-498A-A203-0DA08813F304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7C077707-BCFA-4F8E-B376-1C8FD00CEA8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AD424CF1-0792-4A59-A761-8767A9F6BF11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B114F41F-4845-4449-8E59-C485ED5E61C0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424842A0-5DCD-422C-A4C7-B7D12C15DA3D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EA4FE9D3-5135-498F-B5E2-B8248EAD850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B9710E-5827-49A6-94F6-685339791C1A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562918B6-7BD1-4B5E-9E88-0FDEFA18E61A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99E59548-8D49-4BC7-AA43-E1C40C7DC8F5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E7AEF61E-7AD7-4B97-B49D-F3463BACB3C5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7054AA6-395C-4E25-9A65-22D65C3521AF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1F1AB229-E33D-4867-A78E-2A0C89316DE8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8D3475-0BB0-4F44-A850-37FC608C15BC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2FA33A-1801-4F3D-BC06-2AB6B46ED34A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78670-3EEB-4B3A-92CC-D3525408C4B0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E67E94-0684-4796-8D67-DE31C04E2082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D357D9-F811-4F0E-8A1C-F8547BA4A58B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DD975E92-1664-4752-B27F-DBE49E9634A2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18F8CEC1-8903-430D-B402-7052C7B7CCDC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795C8566-0AA3-4EC8-BD1F-8D86F25AC580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68D55642-8495-4CAB-A7C9-72A4B63EDEE9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B090CBBC-2B50-4C8F-949B-DAC0DEB28F65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2000">
              <a:srgbClr val="00B0F0"/>
            </a:gs>
            <a:gs pos="100000">
              <a:srgbClr val="0070C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924944"/>
            <a:ext cx="3960440" cy="2912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004479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89990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37619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2022-11-15T07:07:41Z</dcterms:modified>
</cp:coreProperties>
</file>