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0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14B989-1E53-48D6-B9B0-86C9893B2821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75154C6-0C74-4E03-A0FA-BE274AF4B0CA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682F677E-E584-43F7-AE3F-6AE6ABD7C6AB}" type="parTrans" cxnId="{0D225E6B-C3DB-454B-BBFA-3D57A0EE6424}">
      <dgm:prSet/>
      <dgm:spPr/>
      <dgm:t>
        <a:bodyPr/>
        <a:lstStyle/>
        <a:p>
          <a:endParaRPr lang="zh-TW" altLang="en-US"/>
        </a:p>
      </dgm:t>
    </dgm:pt>
    <dgm:pt modelId="{A17FA2B3-1579-4267-837F-543E1C97BFCB}" type="sibTrans" cxnId="{0D225E6B-C3DB-454B-BBFA-3D57A0EE6424}">
      <dgm:prSet/>
      <dgm:spPr/>
      <dgm:t>
        <a:bodyPr/>
        <a:lstStyle/>
        <a:p>
          <a:endParaRPr lang="zh-TW" altLang="en-US"/>
        </a:p>
      </dgm:t>
    </dgm:pt>
    <dgm:pt modelId="{97748F16-ACE8-4D37-AB44-BDA8CE8BEDF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86A1F6E-1575-4DD6-8429-866F575C5997}" type="parTrans" cxnId="{73A4C35E-052D-4C0A-BE16-B1ADADF3D09F}">
      <dgm:prSet/>
      <dgm:spPr/>
      <dgm:t>
        <a:bodyPr/>
        <a:lstStyle/>
        <a:p>
          <a:endParaRPr lang="zh-TW" altLang="en-US"/>
        </a:p>
      </dgm:t>
    </dgm:pt>
    <dgm:pt modelId="{097680E0-D886-44F1-A33D-BC372FBB8482}" type="sibTrans" cxnId="{73A4C35E-052D-4C0A-BE16-B1ADADF3D09F}">
      <dgm:prSet/>
      <dgm:spPr/>
      <dgm:t>
        <a:bodyPr/>
        <a:lstStyle/>
        <a:p>
          <a:endParaRPr lang="zh-TW" altLang="en-US"/>
        </a:p>
      </dgm:t>
    </dgm:pt>
    <dgm:pt modelId="{BE4A34FD-9563-4CBE-9F8F-5A360BF46EF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1481D78-4BED-47DA-BBD8-2919A944881A}" type="parTrans" cxnId="{C4D74649-0CBC-4DBF-8100-876FDBE0834E}">
      <dgm:prSet/>
      <dgm:spPr/>
      <dgm:t>
        <a:bodyPr/>
        <a:lstStyle/>
        <a:p>
          <a:endParaRPr lang="zh-TW" altLang="en-US"/>
        </a:p>
      </dgm:t>
    </dgm:pt>
    <dgm:pt modelId="{83048EF1-6B4B-4411-97F6-122F59943CC5}" type="sibTrans" cxnId="{C4D74649-0CBC-4DBF-8100-876FDBE0834E}">
      <dgm:prSet/>
      <dgm:spPr/>
      <dgm:t>
        <a:bodyPr/>
        <a:lstStyle/>
        <a:p>
          <a:endParaRPr lang="zh-TW" altLang="en-US"/>
        </a:p>
      </dgm:t>
    </dgm:pt>
    <dgm:pt modelId="{CBEFAE0C-4B0B-46D7-ACFB-B394A0E44C6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AC0EA10B-FDE8-4ED7-9F15-1C84EC165460}" type="parTrans" cxnId="{2ABB6ADE-A330-43C9-8A27-512ADB8EE614}">
      <dgm:prSet/>
      <dgm:spPr/>
      <dgm:t>
        <a:bodyPr/>
        <a:lstStyle/>
        <a:p>
          <a:endParaRPr lang="zh-TW" altLang="en-US"/>
        </a:p>
      </dgm:t>
    </dgm:pt>
    <dgm:pt modelId="{2B41D58E-3614-47F5-A828-2512E33B5691}" type="sibTrans" cxnId="{2ABB6ADE-A330-43C9-8A27-512ADB8EE614}">
      <dgm:prSet/>
      <dgm:spPr/>
      <dgm:t>
        <a:bodyPr/>
        <a:lstStyle/>
        <a:p>
          <a:endParaRPr lang="zh-TW" altLang="en-US"/>
        </a:p>
      </dgm:t>
    </dgm:pt>
    <dgm:pt modelId="{2F05C776-DD35-481D-B38D-4F175FC7C91B}" type="pres">
      <dgm:prSet presAssocID="{F914B989-1E53-48D6-B9B0-86C9893B28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B8F57C9-B738-4092-84A8-9C284F79B28B}" type="pres">
      <dgm:prSet presAssocID="{F914B989-1E53-48D6-B9B0-86C9893B2821}" presName="fgShape" presStyleLbl="fgShp" presStyleIdx="0" presStyleCnt="1"/>
      <dgm:spPr/>
    </dgm:pt>
    <dgm:pt modelId="{7E301E7A-B960-44A0-8689-91D28489D462}" type="pres">
      <dgm:prSet presAssocID="{F914B989-1E53-48D6-B9B0-86C9893B2821}" presName="linComp" presStyleCnt="0"/>
      <dgm:spPr/>
    </dgm:pt>
    <dgm:pt modelId="{6DF01FEF-D1BE-46A7-9CC4-0B492DADAC56}" type="pres">
      <dgm:prSet presAssocID="{375154C6-0C74-4E03-A0FA-BE274AF4B0CA}" presName="compNode" presStyleCnt="0"/>
      <dgm:spPr/>
    </dgm:pt>
    <dgm:pt modelId="{C3EF6729-D01F-4FA1-915D-8E4D085102CD}" type="pres">
      <dgm:prSet presAssocID="{375154C6-0C74-4E03-A0FA-BE274AF4B0C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6191FEC-CF18-494F-BC72-0EF8CA62EC01}" type="pres">
      <dgm:prSet presAssocID="{375154C6-0C74-4E03-A0FA-BE274AF4B0C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732068-287C-44E1-B097-F194F09325F7}" type="pres">
      <dgm:prSet presAssocID="{375154C6-0C74-4E03-A0FA-BE274AF4B0CA}" presName="invisiNode" presStyleLbl="node1" presStyleIdx="0" presStyleCnt="4"/>
      <dgm:spPr/>
    </dgm:pt>
    <dgm:pt modelId="{263650A9-FAF6-4962-83FF-930AD35FF0EF}" type="pres">
      <dgm:prSet presAssocID="{375154C6-0C74-4E03-A0FA-BE274AF4B0C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F307847-59B9-43F6-BA5E-671301276430}" type="pres">
      <dgm:prSet presAssocID="{A17FA2B3-1579-4267-837F-543E1C97BFC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1E4739E-AEBF-4C94-9762-8F3A1FEDF9FA}" type="pres">
      <dgm:prSet presAssocID="{97748F16-ACE8-4D37-AB44-BDA8CE8BEDFE}" presName="compNode" presStyleCnt="0"/>
      <dgm:spPr/>
    </dgm:pt>
    <dgm:pt modelId="{784D0A64-3490-40EB-AD59-403A74C10CA3}" type="pres">
      <dgm:prSet presAssocID="{97748F16-ACE8-4D37-AB44-BDA8CE8BEDF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DF8EAEA-DF4E-40CC-9E79-973805C912D8}" type="pres">
      <dgm:prSet presAssocID="{97748F16-ACE8-4D37-AB44-BDA8CE8BEDF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89C40F-7CEA-4A1E-8DCD-AFBF77F254BA}" type="pres">
      <dgm:prSet presAssocID="{97748F16-ACE8-4D37-AB44-BDA8CE8BEDFE}" presName="invisiNode" presStyleLbl="node1" presStyleIdx="1" presStyleCnt="4"/>
      <dgm:spPr/>
    </dgm:pt>
    <dgm:pt modelId="{653D1431-58EA-40C4-9C18-6DB26BF75E85}" type="pres">
      <dgm:prSet presAssocID="{97748F16-ACE8-4D37-AB44-BDA8CE8BEDF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913636F-665A-4FFC-9890-36DD0DDD2D8A}" type="pres">
      <dgm:prSet presAssocID="{097680E0-D886-44F1-A33D-BC372FBB848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15C0C98-083F-408E-808A-A863244F449A}" type="pres">
      <dgm:prSet presAssocID="{BE4A34FD-9563-4CBE-9F8F-5A360BF46EF8}" presName="compNode" presStyleCnt="0"/>
      <dgm:spPr/>
    </dgm:pt>
    <dgm:pt modelId="{55E93BA1-1BBD-4397-BFEA-7D7408AF9203}" type="pres">
      <dgm:prSet presAssocID="{BE4A34FD-9563-4CBE-9F8F-5A360BF46EF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076577B-7833-4BBA-85F2-FAF900DF8AEE}" type="pres">
      <dgm:prSet presAssocID="{BE4A34FD-9563-4CBE-9F8F-5A360BF46EF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B8EDDA-6CCA-4FBA-AB51-52FE3C920294}" type="pres">
      <dgm:prSet presAssocID="{BE4A34FD-9563-4CBE-9F8F-5A360BF46EF8}" presName="invisiNode" presStyleLbl="node1" presStyleIdx="2" presStyleCnt="4"/>
      <dgm:spPr/>
    </dgm:pt>
    <dgm:pt modelId="{F413089A-7405-47FF-BABD-18B5F733B9E6}" type="pres">
      <dgm:prSet presAssocID="{BE4A34FD-9563-4CBE-9F8F-5A360BF46EF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96B56E3-10E7-4727-869E-D198CB5DD4E8}" type="pres">
      <dgm:prSet presAssocID="{83048EF1-6B4B-4411-97F6-122F59943CC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05B658E-83D6-4893-8A58-F88FD3C14A08}" type="pres">
      <dgm:prSet presAssocID="{CBEFAE0C-4B0B-46D7-ACFB-B394A0E44C63}" presName="compNode" presStyleCnt="0"/>
      <dgm:spPr/>
    </dgm:pt>
    <dgm:pt modelId="{4903E2F8-381B-45D7-9ACA-591BACCA5DBB}" type="pres">
      <dgm:prSet presAssocID="{CBEFAE0C-4B0B-46D7-ACFB-B394A0E44C6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3A93C9E-7437-4256-8CEE-8BCD753B3245}" type="pres">
      <dgm:prSet presAssocID="{CBEFAE0C-4B0B-46D7-ACFB-B394A0E44C6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926C8F-847C-4A8A-ADCD-F4A4EF989E0B}" type="pres">
      <dgm:prSet presAssocID="{CBEFAE0C-4B0B-46D7-ACFB-B394A0E44C63}" presName="invisiNode" presStyleLbl="node1" presStyleIdx="3" presStyleCnt="4"/>
      <dgm:spPr/>
    </dgm:pt>
    <dgm:pt modelId="{11296CAB-72AA-42B2-9EC7-A79E36AEAED5}" type="pres">
      <dgm:prSet presAssocID="{CBEFAE0C-4B0B-46D7-ACFB-B394A0E44C6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7CF814B-91F1-4393-B7BA-5F428A2B74DE}" type="presOf" srcId="{375154C6-0C74-4E03-A0FA-BE274AF4B0CA}" destId="{C3EF6729-D01F-4FA1-915D-8E4D085102CD}" srcOrd="0" destOrd="0" presId="urn:microsoft.com/office/officeart/2005/8/layout/hList7"/>
    <dgm:cxn modelId="{E3ADD4D0-7C45-4F9F-9FF4-87F51B15D60D}" type="presOf" srcId="{097680E0-D886-44F1-A33D-BC372FBB8482}" destId="{7913636F-665A-4FFC-9890-36DD0DDD2D8A}" srcOrd="0" destOrd="0" presId="urn:microsoft.com/office/officeart/2005/8/layout/hList7"/>
    <dgm:cxn modelId="{9364D7B9-7688-4C8D-93F5-2ADAA5E525AC}" type="presOf" srcId="{97748F16-ACE8-4D37-AB44-BDA8CE8BEDFE}" destId="{784D0A64-3490-40EB-AD59-403A74C10CA3}" srcOrd="0" destOrd="0" presId="urn:microsoft.com/office/officeart/2005/8/layout/hList7"/>
    <dgm:cxn modelId="{4281F79A-9D1F-4FCC-8B05-8CC8E1516BD6}" type="presOf" srcId="{BE4A34FD-9563-4CBE-9F8F-5A360BF46EF8}" destId="{E076577B-7833-4BBA-85F2-FAF900DF8AEE}" srcOrd="1" destOrd="0" presId="urn:microsoft.com/office/officeart/2005/8/layout/hList7"/>
    <dgm:cxn modelId="{587F87DD-8672-47FD-8C1C-1BB620B548B4}" type="presOf" srcId="{BE4A34FD-9563-4CBE-9F8F-5A360BF46EF8}" destId="{55E93BA1-1BBD-4397-BFEA-7D7408AF9203}" srcOrd="0" destOrd="0" presId="urn:microsoft.com/office/officeart/2005/8/layout/hList7"/>
    <dgm:cxn modelId="{47D00C55-04D4-4D58-830A-5377DD891438}" type="presOf" srcId="{CBEFAE0C-4B0B-46D7-ACFB-B394A0E44C63}" destId="{4903E2F8-381B-45D7-9ACA-591BACCA5DBB}" srcOrd="0" destOrd="0" presId="urn:microsoft.com/office/officeart/2005/8/layout/hList7"/>
    <dgm:cxn modelId="{73A4C35E-052D-4C0A-BE16-B1ADADF3D09F}" srcId="{F914B989-1E53-48D6-B9B0-86C9893B2821}" destId="{97748F16-ACE8-4D37-AB44-BDA8CE8BEDFE}" srcOrd="1" destOrd="0" parTransId="{486A1F6E-1575-4DD6-8429-866F575C5997}" sibTransId="{097680E0-D886-44F1-A33D-BC372FBB8482}"/>
    <dgm:cxn modelId="{0D225E6B-C3DB-454B-BBFA-3D57A0EE6424}" srcId="{F914B989-1E53-48D6-B9B0-86C9893B2821}" destId="{375154C6-0C74-4E03-A0FA-BE274AF4B0CA}" srcOrd="0" destOrd="0" parTransId="{682F677E-E584-43F7-AE3F-6AE6ABD7C6AB}" sibTransId="{A17FA2B3-1579-4267-837F-543E1C97BFCB}"/>
    <dgm:cxn modelId="{2ABB6ADE-A330-43C9-8A27-512ADB8EE614}" srcId="{F914B989-1E53-48D6-B9B0-86C9893B2821}" destId="{CBEFAE0C-4B0B-46D7-ACFB-B394A0E44C63}" srcOrd="3" destOrd="0" parTransId="{AC0EA10B-FDE8-4ED7-9F15-1C84EC165460}" sibTransId="{2B41D58E-3614-47F5-A828-2512E33B5691}"/>
    <dgm:cxn modelId="{C4D74649-0CBC-4DBF-8100-876FDBE0834E}" srcId="{F914B989-1E53-48D6-B9B0-86C9893B2821}" destId="{BE4A34FD-9563-4CBE-9F8F-5A360BF46EF8}" srcOrd="2" destOrd="0" parTransId="{91481D78-4BED-47DA-BBD8-2919A944881A}" sibTransId="{83048EF1-6B4B-4411-97F6-122F59943CC5}"/>
    <dgm:cxn modelId="{52EC9334-40EE-481E-A3DE-14689B4AB42C}" type="presOf" srcId="{CBEFAE0C-4B0B-46D7-ACFB-B394A0E44C63}" destId="{73A93C9E-7437-4256-8CEE-8BCD753B3245}" srcOrd="1" destOrd="0" presId="urn:microsoft.com/office/officeart/2005/8/layout/hList7"/>
    <dgm:cxn modelId="{1DDA4168-9A03-4A52-8FEA-DB09C14BBE37}" type="presOf" srcId="{F914B989-1E53-48D6-B9B0-86C9893B2821}" destId="{2F05C776-DD35-481D-B38D-4F175FC7C91B}" srcOrd="0" destOrd="0" presId="urn:microsoft.com/office/officeart/2005/8/layout/hList7"/>
    <dgm:cxn modelId="{697518B6-78F1-4B46-A159-2CA725B6AF90}" type="presOf" srcId="{A17FA2B3-1579-4267-837F-543E1C97BFCB}" destId="{6F307847-59B9-43F6-BA5E-671301276430}" srcOrd="0" destOrd="0" presId="urn:microsoft.com/office/officeart/2005/8/layout/hList7"/>
    <dgm:cxn modelId="{5B106EE5-8DE7-4CD9-8F7E-E10AEB3F7125}" type="presOf" srcId="{83048EF1-6B4B-4411-97F6-122F59943CC5}" destId="{296B56E3-10E7-4727-869E-D198CB5DD4E8}" srcOrd="0" destOrd="0" presId="urn:microsoft.com/office/officeart/2005/8/layout/hList7"/>
    <dgm:cxn modelId="{D7DCBDFC-D5B2-486A-88DC-29E5D7E814C9}" type="presOf" srcId="{97748F16-ACE8-4D37-AB44-BDA8CE8BEDFE}" destId="{BDF8EAEA-DF4E-40CC-9E79-973805C912D8}" srcOrd="1" destOrd="0" presId="urn:microsoft.com/office/officeart/2005/8/layout/hList7"/>
    <dgm:cxn modelId="{7CAF84A7-510A-4357-A403-ED247D3662B9}" type="presOf" srcId="{375154C6-0C74-4E03-A0FA-BE274AF4B0CA}" destId="{36191FEC-CF18-494F-BC72-0EF8CA62EC01}" srcOrd="1" destOrd="0" presId="urn:microsoft.com/office/officeart/2005/8/layout/hList7"/>
    <dgm:cxn modelId="{3C962891-25E5-4347-B9AC-9A24CC8D03EB}" type="presParOf" srcId="{2F05C776-DD35-481D-B38D-4F175FC7C91B}" destId="{CB8F57C9-B738-4092-84A8-9C284F79B28B}" srcOrd="0" destOrd="0" presId="urn:microsoft.com/office/officeart/2005/8/layout/hList7"/>
    <dgm:cxn modelId="{94D34EEC-0DC9-412E-BC9B-81FF728978BC}" type="presParOf" srcId="{2F05C776-DD35-481D-B38D-4F175FC7C91B}" destId="{7E301E7A-B960-44A0-8689-91D28489D462}" srcOrd="1" destOrd="0" presId="urn:microsoft.com/office/officeart/2005/8/layout/hList7"/>
    <dgm:cxn modelId="{91B4F08F-3509-470D-8BBB-4DC8607257C1}" type="presParOf" srcId="{7E301E7A-B960-44A0-8689-91D28489D462}" destId="{6DF01FEF-D1BE-46A7-9CC4-0B492DADAC56}" srcOrd="0" destOrd="0" presId="urn:microsoft.com/office/officeart/2005/8/layout/hList7"/>
    <dgm:cxn modelId="{7D9ACC57-2CDA-4066-9248-F5651936CCBB}" type="presParOf" srcId="{6DF01FEF-D1BE-46A7-9CC4-0B492DADAC56}" destId="{C3EF6729-D01F-4FA1-915D-8E4D085102CD}" srcOrd="0" destOrd="0" presId="urn:microsoft.com/office/officeart/2005/8/layout/hList7"/>
    <dgm:cxn modelId="{61B21B69-E98D-47DA-A6C7-0B23624CAB6F}" type="presParOf" srcId="{6DF01FEF-D1BE-46A7-9CC4-0B492DADAC56}" destId="{36191FEC-CF18-494F-BC72-0EF8CA62EC01}" srcOrd="1" destOrd="0" presId="urn:microsoft.com/office/officeart/2005/8/layout/hList7"/>
    <dgm:cxn modelId="{630ECDF5-14C7-4911-B5AC-A4BFD5A363F4}" type="presParOf" srcId="{6DF01FEF-D1BE-46A7-9CC4-0B492DADAC56}" destId="{13732068-287C-44E1-B097-F194F09325F7}" srcOrd="2" destOrd="0" presId="urn:microsoft.com/office/officeart/2005/8/layout/hList7"/>
    <dgm:cxn modelId="{3897F75F-D7D5-483B-B276-6D543D944630}" type="presParOf" srcId="{6DF01FEF-D1BE-46A7-9CC4-0B492DADAC56}" destId="{263650A9-FAF6-4962-83FF-930AD35FF0EF}" srcOrd="3" destOrd="0" presId="urn:microsoft.com/office/officeart/2005/8/layout/hList7"/>
    <dgm:cxn modelId="{0805FAD4-C760-48CA-B44B-9987A525D62B}" type="presParOf" srcId="{7E301E7A-B960-44A0-8689-91D28489D462}" destId="{6F307847-59B9-43F6-BA5E-671301276430}" srcOrd="1" destOrd="0" presId="urn:microsoft.com/office/officeart/2005/8/layout/hList7"/>
    <dgm:cxn modelId="{7E96F18C-B4BA-4A47-AE51-160EF5B0F83F}" type="presParOf" srcId="{7E301E7A-B960-44A0-8689-91D28489D462}" destId="{D1E4739E-AEBF-4C94-9762-8F3A1FEDF9FA}" srcOrd="2" destOrd="0" presId="urn:microsoft.com/office/officeart/2005/8/layout/hList7"/>
    <dgm:cxn modelId="{946B3DF3-6D4B-492B-97B3-827C5F9491E5}" type="presParOf" srcId="{D1E4739E-AEBF-4C94-9762-8F3A1FEDF9FA}" destId="{784D0A64-3490-40EB-AD59-403A74C10CA3}" srcOrd="0" destOrd="0" presId="urn:microsoft.com/office/officeart/2005/8/layout/hList7"/>
    <dgm:cxn modelId="{5793C753-9148-47C6-919C-EA3E563A3205}" type="presParOf" srcId="{D1E4739E-AEBF-4C94-9762-8F3A1FEDF9FA}" destId="{BDF8EAEA-DF4E-40CC-9E79-973805C912D8}" srcOrd="1" destOrd="0" presId="urn:microsoft.com/office/officeart/2005/8/layout/hList7"/>
    <dgm:cxn modelId="{A5D2CB0C-BD23-43D5-A584-AA855355C313}" type="presParOf" srcId="{D1E4739E-AEBF-4C94-9762-8F3A1FEDF9FA}" destId="{4C89C40F-7CEA-4A1E-8DCD-AFBF77F254BA}" srcOrd="2" destOrd="0" presId="urn:microsoft.com/office/officeart/2005/8/layout/hList7"/>
    <dgm:cxn modelId="{1A0A0901-3301-444D-ACA5-D81DC46426E1}" type="presParOf" srcId="{D1E4739E-AEBF-4C94-9762-8F3A1FEDF9FA}" destId="{653D1431-58EA-40C4-9C18-6DB26BF75E85}" srcOrd="3" destOrd="0" presId="urn:microsoft.com/office/officeart/2005/8/layout/hList7"/>
    <dgm:cxn modelId="{56A29FE3-4A5E-44A6-B0EF-37C92006F582}" type="presParOf" srcId="{7E301E7A-B960-44A0-8689-91D28489D462}" destId="{7913636F-665A-4FFC-9890-36DD0DDD2D8A}" srcOrd="3" destOrd="0" presId="urn:microsoft.com/office/officeart/2005/8/layout/hList7"/>
    <dgm:cxn modelId="{628175A1-B5B3-452B-97BB-985EA51C6546}" type="presParOf" srcId="{7E301E7A-B960-44A0-8689-91D28489D462}" destId="{815C0C98-083F-408E-808A-A863244F449A}" srcOrd="4" destOrd="0" presId="urn:microsoft.com/office/officeart/2005/8/layout/hList7"/>
    <dgm:cxn modelId="{1ECB6320-A415-4CE9-9CEC-D4B7C5999AAF}" type="presParOf" srcId="{815C0C98-083F-408E-808A-A863244F449A}" destId="{55E93BA1-1BBD-4397-BFEA-7D7408AF9203}" srcOrd="0" destOrd="0" presId="urn:microsoft.com/office/officeart/2005/8/layout/hList7"/>
    <dgm:cxn modelId="{B8397334-6D8C-4908-8F80-AA9D0082C9FF}" type="presParOf" srcId="{815C0C98-083F-408E-808A-A863244F449A}" destId="{E076577B-7833-4BBA-85F2-FAF900DF8AEE}" srcOrd="1" destOrd="0" presId="urn:microsoft.com/office/officeart/2005/8/layout/hList7"/>
    <dgm:cxn modelId="{EF2AB47F-309E-4305-861A-7CCE143E52FF}" type="presParOf" srcId="{815C0C98-083F-408E-808A-A863244F449A}" destId="{29B8EDDA-6CCA-4FBA-AB51-52FE3C920294}" srcOrd="2" destOrd="0" presId="urn:microsoft.com/office/officeart/2005/8/layout/hList7"/>
    <dgm:cxn modelId="{504760E6-0425-491A-A735-B9E115724362}" type="presParOf" srcId="{815C0C98-083F-408E-808A-A863244F449A}" destId="{F413089A-7405-47FF-BABD-18B5F733B9E6}" srcOrd="3" destOrd="0" presId="urn:microsoft.com/office/officeart/2005/8/layout/hList7"/>
    <dgm:cxn modelId="{4FD1573F-B9B3-49B8-902C-A55DF6900896}" type="presParOf" srcId="{7E301E7A-B960-44A0-8689-91D28489D462}" destId="{296B56E3-10E7-4727-869E-D198CB5DD4E8}" srcOrd="5" destOrd="0" presId="urn:microsoft.com/office/officeart/2005/8/layout/hList7"/>
    <dgm:cxn modelId="{57B3555D-5EBB-4BF3-8090-B18909C0F79E}" type="presParOf" srcId="{7E301E7A-B960-44A0-8689-91D28489D462}" destId="{C05B658E-83D6-4893-8A58-F88FD3C14A08}" srcOrd="6" destOrd="0" presId="urn:microsoft.com/office/officeart/2005/8/layout/hList7"/>
    <dgm:cxn modelId="{7497A97A-59CE-49E7-9634-423D961AD1D7}" type="presParOf" srcId="{C05B658E-83D6-4893-8A58-F88FD3C14A08}" destId="{4903E2F8-381B-45D7-9ACA-591BACCA5DBB}" srcOrd="0" destOrd="0" presId="urn:microsoft.com/office/officeart/2005/8/layout/hList7"/>
    <dgm:cxn modelId="{BCD828FB-FF59-4071-8B1F-5570C4551851}" type="presParOf" srcId="{C05B658E-83D6-4893-8A58-F88FD3C14A08}" destId="{73A93C9E-7437-4256-8CEE-8BCD753B3245}" srcOrd="1" destOrd="0" presId="urn:microsoft.com/office/officeart/2005/8/layout/hList7"/>
    <dgm:cxn modelId="{5BFC18C6-9A68-4803-8CE9-8955D35CFB4E}" type="presParOf" srcId="{C05B658E-83D6-4893-8A58-F88FD3C14A08}" destId="{16926C8F-847C-4A8A-ADCD-F4A4EF989E0B}" srcOrd="2" destOrd="0" presId="urn:microsoft.com/office/officeart/2005/8/layout/hList7"/>
    <dgm:cxn modelId="{FEEFFE38-B8F6-4646-8D30-852D0456544A}" type="presParOf" srcId="{C05B658E-83D6-4893-8A58-F88FD3C14A08}" destId="{11296CAB-72AA-42B2-9EC7-A79E36AEAED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81D955-597C-4AF1-BB4F-D302EA937A91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9739A74-0076-4CF0-89E8-1F3922871B56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456EAD02-4E73-423A-9497-7DBFE2763402}" type="parTrans" cxnId="{16ADADF6-CFB9-456C-A7B8-F007ED3E2816}">
      <dgm:prSet/>
      <dgm:spPr/>
      <dgm:t>
        <a:bodyPr/>
        <a:lstStyle/>
        <a:p>
          <a:endParaRPr lang="zh-TW" altLang="en-US"/>
        </a:p>
      </dgm:t>
    </dgm:pt>
    <dgm:pt modelId="{E4DF5F43-0F5F-4166-B187-5B4C3ADF3B87}" type="sibTrans" cxnId="{16ADADF6-CFB9-456C-A7B8-F007ED3E2816}">
      <dgm:prSet/>
      <dgm:spPr/>
      <dgm:t>
        <a:bodyPr/>
        <a:lstStyle/>
        <a:p>
          <a:endParaRPr lang="zh-TW" altLang="en-US"/>
        </a:p>
      </dgm:t>
    </dgm:pt>
    <dgm:pt modelId="{377D985F-68FD-4010-90BC-DBA6A7380EDC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177FA0A3-EF29-4175-A9F3-06F05C431117}" type="parTrans" cxnId="{2C095859-EA4D-41D4-8EC6-C748EBED61F9}">
      <dgm:prSet/>
      <dgm:spPr/>
      <dgm:t>
        <a:bodyPr/>
        <a:lstStyle/>
        <a:p>
          <a:endParaRPr lang="zh-TW" altLang="en-US"/>
        </a:p>
      </dgm:t>
    </dgm:pt>
    <dgm:pt modelId="{3DB86E51-5643-4E23-8FE0-DE5148C99FD2}" type="sibTrans" cxnId="{2C095859-EA4D-41D4-8EC6-C748EBED61F9}">
      <dgm:prSet/>
      <dgm:spPr/>
      <dgm:t>
        <a:bodyPr/>
        <a:lstStyle/>
        <a:p>
          <a:endParaRPr lang="zh-TW" altLang="en-US"/>
        </a:p>
      </dgm:t>
    </dgm:pt>
    <dgm:pt modelId="{9C0A37BB-E65F-4F3F-8266-38208B3DF668}">
      <dgm:prSet/>
      <dgm:spPr/>
      <dgm:t>
        <a:bodyPr/>
        <a:lstStyle/>
        <a:p>
          <a:pPr rtl="0"/>
          <a:r>
            <a:rPr lang="zh-TW" altLang="en-US" dirty="0" smtClean="0"/>
            <a:t> </a:t>
          </a:r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E7C6B8F1-CC27-4FE8-A0AE-4B59065AC580}" type="sibTrans" cxnId="{9EB140CA-E03D-4761-8269-7E415195663C}">
      <dgm:prSet/>
      <dgm:spPr/>
      <dgm:t>
        <a:bodyPr/>
        <a:lstStyle/>
        <a:p>
          <a:endParaRPr lang="zh-TW" altLang="en-US"/>
        </a:p>
      </dgm:t>
    </dgm:pt>
    <dgm:pt modelId="{4E67543C-137D-4ECE-9E0C-3170E7C8B791}" type="parTrans" cxnId="{9EB140CA-E03D-4761-8269-7E415195663C}">
      <dgm:prSet/>
      <dgm:spPr/>
      <dgm:t>
        <a:bodyPr/>
        <a:lstStyle/>
        <a:p>
          <a:endParaRPr lang="zh-TW" altLang="en-US"/>
        </a:p>
      </dgm:t>
    </dgm:pt>
    <dgm:pt modelId="{F722AF6D-4D2F-48AE-8106-447647D98908}">
      <dgm:prSet/>
      <dgm:spPr/>
      <dgm:t>
        <a:bodyPr/>
        <a:lstStyle/>
        <a:p>
          <a:pPr rtl="0"/>
          <a:r>
            <a:rPr lang="zh-TW" altLang="en-US" dirty="0" smtClean="0"/>
            <a:t> </a:t>
          </a:r>
          <a:r>
            <a:rPr lang="zh-TW" dirty="0" smtClean="0"/>
            <a:t>大約</a:t>
          </a:r>
          <a:r>
            <a:rPr lang="zh-TW" dirty="0" smtClean="0"/>
            <a:t>手臂的兩倍長</a:t>
          </a:r>
          <a:endParaRPr lang="zh-TW" dirty="0"/>
        </a:p>
      </dgm:t>
    </dgm:pt>
    <dgm:pt modelId="{2F65FD66-C224-476D-ABA3-A36177830686}" type="sibTrans" cxnId="{7B22B2CE-8E4A-4ABE-8FCB-AE67A121E0D3}">
      <dgm:prSet/>
      <dgm:spPr/>
      <dgm:t>
        <a:bodyPr/>
        <a:lstStyle/>
        <a:p>
          <a:endParaRPr lang="zh-TW" altLang="en-US"/>
        </a:p>
      </dgm:t>
    </dgm:pt>
    <dgm:pt modelId="{8FB36CFB-F378-4D3C-BBA2-2D2996C673A0}" type="parTrans" cxnId="{7B22B2CE-8E4A-4ABE-8FCB-AE67A121E0D3}">
      <dgm:prSet/>
      <dgm:spPr/>
      <dgm:t>
        <a:bodyPr/>
        <a:lstStyle/>
        <a:p>
          <a:endParaRPr lang="zh-TW" altLang="en-US"/>
        </a:p>
      </dgm:t>
    </dgm:pt>
    <dgm:pt modelId="{E3BF9301-6253-4AF2-AD6D-9B10F289DB0B}" type="pres">
      <dgm:prSet presAssocID="{AD81D955-597C-4AF1-BB4F-D302EA937A9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CA92DA33-A213-4943-8453-E93CF6B8D90D}" type="pres">
      <dgm:prSet presAssocID="{E9739A74-0076-4CF0-89E8-1F3922871B56}" presName="composite" presStyleCnt="0"/>
      <dgm:spPr/>
      <dgm:t>
        <a:bodyPr/>
        <a:lstStyle/>
        <a:p>
          <a:endParaRPr lang="zh-TW" altLang="en-US"/>
        </a:p>
      </dgm:t>
    </dgm:pt>
    <dgm:pt modelId="{E3334AD4-2E8B-473F-B51B-14911DF6B43D}" type="pres">
      <dgm:prSet presAssocID="{E9739A74-0076-4CF0-89E8-1F3922871B5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69E62C-BFCD-4965-B859-2BF208340E08}" type="pres">
      <dgm:prSet presAssocID="{E9739A74-0076-4CF0-89E8-1F3922871B5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802373F-B25B-471B-B70D-E2F5D0C57954}" type="pres">
      <dgm:prSet presAssocID="{E9739A74-0076-4CF0-89E8-1F3922871B56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56E48A-0DCC-43C2-83BC-55A8DB4FA478}" type="pres">
      <dgm:prSet presAssocID="{E4DF5F43-0F5F-4166-B187-5B4C3ADF3B87}" presName="sibTrans" presStyleCnt="0"/>
      <dgm:spPr/>
      <dgm:t>
        <a:bodyPr/>
        <a:lstStyle/>
        <a:p>
          <a:endParaRPr lang="zh-TW" altLang="en-US"/>
        </a:p>
      </dgm:t>
    </dgm:pt>
    <dgm:pt modelId="{643547D9-7313-45F5-A9C4-126085747EEE}" type="pres">
      <dgm:prSet presAssocID="{377D985F-68FD-4010-90BC-DBA6A7380EDC}" presName="composite" presStyleCnt="0"/>
      <dgm:spPr/>
      <dgm:t>
        <a:bodyPr/>
        <a:lstStyle/>
        <a:p>
          <a:endParaRPr lang="zh-TW" altLang="en-US"/>
        </a:p>
      </dgm:t>
    </dgm:pt>
    <dgm:pt modelId="{976BE5D6-BCFC-4AA7-8BF0-6E7746255D55}" type="pres">
      <dgm:prSet presAssocID="{377D985F-68FD-4010-90BC-DBA6A7380ED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89715F-58CB-4738-B3FD-F933FD174D68}" type="pres">
      <dgm:prSet presAssocID="{377D985F-68FD-4010-90BC-DBA6A7380ED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D5FE6B7-632B-4BF1-9716-A30DF5CF3E6C}" type="pres">
      <dgm:prSet presAssocID="{377D985F-68FD-4010-90BC-DBA6A7380ED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D0327E5-5899-4D7E-BF4D-8F135CFADF0B}" type="presOf" srcId="{377D985F-68FD-4010-90BC-DBA6A7380EDC}" destId="{976BE5D6-BCFC-4AA7-8BF0-6E7746255D55}" srcOrd="0" destOrd="0" presId="urn:microsoft.com/office/officeart/2008/layout/TitledPictureBlocks"/>
    <dgm:cxn modelId="{2C095859-EA4D-41D4-8EC6-C748EBED61F9}" srcId="{AD81D955-597C-4AF1-BB4F-D302EA937A91}" destId="{377D985F-68FD-4010-90BC-DBA6A7380EDC}" srcOrd="1" destOrd="0" parTransId="{177FA0A3-EF29-4175-A9F3-06F05C431117}" sibTransId="{3DB86E51-5643-4E23-8FE0-DE5148C99FD2}"/>
    <dgm:cxn modelId="{5C32A100-09DD-4880-B4A9-FD34D5EA8DAD}" type="presOf" srcId="{E9739A74-0076-4CF0-89E8-1F3922871B56}" destId="{E3334AD4-2E8B-473F-B51B-14911DF6B43D}" srcOrd="0" destOrd="0" presId="urn:microsoft.com/office/officeart/2008/layout/TitledPictureBlocks"/>
    <dgm:cxn modelId="{AAC9F018-967C-47B9-8A9C-AD58445D14E8}" type="presOf" srcId="{AD81D955-597C-4AF1-BB4F-D302EA937A91}" destId="{E3BF9301-6253-4AF2-AD6D-9B10F289DB0B}" srcOrd="0" destOrd="0" presId="urn:microsoft.com/office/officeart/2008/layout/TitledPictureBlocks"/>
    <dgm:cxn modelId="{00A50F04-E834-4B41-95C0-09C9CB56648B}" type="presOf" srcId="{9C0A37BB-E65F-4F3F-8266-38208B3DF668}" destId="{DD5FE6B7-632B-4BF1-9716-A30DF5CF3E6C}" srcOrd="0" destOrd="0" presId="urn:microsoft.com/office/officeart/2008/layout/TitledPictureBlocks"/>
    <dgm:cxn modelId="{AB944828-EF2D-4834-978E-EF949F5FCE3D}" type="presOf" srcId="{F722AF6D-4D2F-48AE-8106-447647D98908}" destId="{A802373F-B25B-471B-B70D-E2F5D0C57954}" srcOrd="0" destOrd="0" presId="urn:microsoft.com/office/officeart/2008/layout/TitledPictureBlocks"/>
    <dgm:cxn modelId="{16ADADF6-CFB9-456C-A7B8-F007ED3E2816}" srcId="{AD81D955-597C-4AF1-BB4F-D302EA937A91}" destId="{E9739A74-0076-4CF0-89E8-1F3922871B56}" srcOrd="0" destOrd="0" parTransId="{456EAD02-4E73-423A-9497-7DBFE2763402}" sibTransId="{E4DF5F43-0F5F-4166-B187-5B4C3ADF3B87}"/>
    <dgm:cxn modelId="{7B22B2CE-8E4A-4ABE-8FCB-AE67A121E0D3}" srcId="{E9739A74-0076-4CF0-89E8-1F3922871B56}" destId="{F722AF6D-4D2F-48AE-8106-447647D98908}" srcOrd="0" destOrd="0" parTransId="{8FB36CFB-F378-4D3C-BBA2-2D2996C673A0}" sibTransId="{2F65FD66-C224-476D-ABA3-A36177830686}"/>
    <dgm:cxn modelId="{9EB140CA-E03D-4761-8269-7E415195663C}" srcId="{377D985F-68FD-4010-90BC-DBA6A7380EDC}" destId="{9C0A37BB-E65F-4F3F-8266-38208B3DF668}" srcOrd="0" destOrd="0" parTransId="{4E67543C-137D-4ECE-9E0C-3170E7C8B791}" sibTransId="{E7C6B8F1-CC27-4FE8-A0AE-4B59065AC580}"/>
    <dgm:cxn modelId="{C3A2975A-3036-4A54-ADDB-994066E67615}" type="presParOf" srcId="{E3BF9301-6253-4AF2-AD6D-9B10F289DB0B}" destId="{CA92DA33-A213-4943-8453-E93CF6B8D90D}" srcOrd="0" destOrd="0" presId="urn:microsoft.com/office/officeart/2008/layout/TitledPictureBlocks"/>
    <dgm:cxn modelId="{3B274F3B-612E-4579-BBDF-5B0A8E4C79CB}" type="presParOf" srcId="{CA92DA33-A213-4943-8453-E93CF6B8D90D}" destId="{E3334AD4-2E8B-473F-B51B-14911DF6B43D}" srcOrd="0" destOrd="0" presId="urn:microsoft.com/office/officeart/2008/layout/TitledPictureBlocks"/>
    <dgm:cxn modelId="{CC83E175-B643-4562-AE17-B1692D8AD2C6}" type="presParOf" srcId="{CA92DA33-A213-4943-8453-E93CF6B8D90D}" destId="{7469E62C-BFCD-4965-B859-2BF208340E08}" srcOrd="1" destOrd="0" presId="urn:microsoft.com/office/officeart/2008/layout/TitledPictureBlocks"/>
    <dgm:cxn modelId="{1D4179D3-E09E-4D52-96F6-2B07C00A6D5C}" type="presParOf" srcId="{CA92DA33-A213-4943-8453-E93CF6B8D90D}" destId="{A802373F-B25B-471B-B70D-E2F5D0C57954}" srcOrd="2" destOrd="0" presId="urn:microsoft.com/office/officeart/2008/layout/TitledPictureBlocks"/>
    <dgm:cxn modelId="{0BDABA81-60B4-4322-B01A-93D75423DE90}" type="presParOf" srcId="{E3BF9301-6253-4AF2-AD6D-9B10F289DB0B}" destId="{E556E48A-0DCC-43C2-83BC-55A8DB4FA478}" srcOrd="1" destOrd="0" presId="urn:microsoft.com/office/officeart/2008/layout/TitledPictureBlocks"/>
    <dgm:cxn modelId="{B30A7774-DA0F-44B6-A9FB-19807BC0C9E3}" type="presParOf" srcId="{E3BF9301-6253-4AF2-AD6D-9B10F289DB0B}" destId="{643547D9-7313-45F5-A9C4-126085747EEE}" srcOrd="2" destOrd="0" presId="urn:microsoft.com/office/officeart/2008/layout/TitledPictureBlocks"/>
    <dgm:cxn modelId="{2A265905-D5E4-4BA6-B5AE-F40C6CA0CD9A}" type="presParOf" srcId="{643547D9-7313-45F5-A9C4-126085747EEE}" destId="{976BE5D6-BCFC-4AA7-8BF0-6E7746255D55}" srcOrd="0" destOrd="0" presId="urn:microsoft.com/office/officeart/2008/layout/TitledPictureBlocks"/>
    <dgm:cxn modelId="{2E08CB3C-B6DF-4156-9F3A-597193B05F16}" type="presParOf" srcId="{643547D9-7313-45F5-A9C4-126085747EEE}" destId="{4889715F-58CB-4738-B3FD-F933FD174D68}" srcOrd="1" destOrd="0" presId="urn:microsoft.com/office/officeart/2008/layout/TitledPictureBlocks"/>
    <dgm:cxn modelId="{A0365084-F713-4349-9888-E0FC417E65F0}" type="presParOf" srcId="{643547D9-7313-45F5-A9C4-126085747EEE}" destId="{DD5FE6B7-632B-4BF1-9716-A30DF5CF3E6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5796C7-D732-4CC9-A739-BF6104F7A39E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D47083F-1DC7-48BC-BF41-09817E690CB3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BB6A5C00-4060-470E-AC3B-4DFD82D53EDD}" type="parTrans" cxnId="{2B39A78B-CD73-41E3-8E64-37A9787CC499}">
      <dgm:prSet/>
      <dgm:spPr/>
      <dgm:t>
        <a:bodyPr/>
        <a:lstStyle/>
        <a:p>
          <a:endParaRPr lang="zh-TW" altLang="en-US"/>
        </a:p>
      </dgm:t>
    </dgm:pt>
    <dgm:pt modelId="{C9581A86-C7ED-49F1-A3EF-27FB83A514EE}" type="sibTrans" cxnId="{2B39A78B-CD73-41E3-8E64-37A9787CC499}">
      <dgm:prSet/>
      <dgm:spPr/>
      <dgm:t>
        <a:bodyPr/>
        <a:lstStyle/>
        <a:p>
          <a:endParaRPr lang="zh-TW" altLang="en-US"/>
        </a:p>
      </dgm:t>
    </dgm:pt>
    <dgm:pt modelId="{2D405076-E195-4601-903C-3E60D80E69CF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141C5C51-44EB-4A49-A5BA-A2BF7197D879}" type="parTrans" cxnId="{A4C4ADA6-9452-4CCF-A9EA-278EFFB564D1}">
      <dgm:prSet/>
      <dgm:spPr/>
      <dgm:t>
        <a:bodyPr/>
        <a:lstStyle/>
        <a:p>
          <a:endParaRPr lang="zh-TW" altLang="en-US"/>
        </a:p>
      </dgm:t>
    </dgm:pt>
    <dgm:pt modelId="{36B6E242-1B0E-4880-AD06-1EED841F2275}" type="sibTrans" cxnId="{A4C4ADA6-9452-4CCF-A9EA-278EFFB564D1}">
      <dgm:prSet/>
      <dgm:spPr/>
      <dgm:t>
        <a:bodyPr/>
        <a:lstStyle/>
        <a:p>
          <a:endParaRPr lang="zh-TW" altLang="en-US"/>
        </a:p>
      </dgm:t>
    </dgm:pt>
    <dgm:pt modelId="{D9B328CD-2AC2-4BA9-A446-C785C9864798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35B46ADF-23EF-4254-96F3-584176FA5002}" type="parTrans" cxnId="{83C02C93-D124-4256-991D-C6720E355956}">
      <dgm:prSet/>
      <dgm:spPr/>
      <dgm:t>
        <a:bodyPr/>
        <a:lstStyle/>
        <a:p>
          <a:endParaRPr lang="zh-TW" altLang="en-US"/>
        </a:p>
      </dgm:t>
    </dgm:pt>
    <dgm:pt modelId="{E5340B77-664D-44A4-90DA-B996DDFF52AB}" type="sibTrans" cxnId="{83C02C93-D124-4256-991D-C6720E355956}">
      <dgm:prSet/>
      <dgm:spPr/>
      <dgm:t>
        <a:bodyPr/>
        <a:lstStyle/>
        <a:p>
          <a:endParaRPr lang="zh-TW" altLang="en-US"/>
        </a:p>
      </dgm:t>
    </dgm:pt>
    <dgm:pt modelId="{B8CB2AAA-DC26-47F5-AEDC-E8E825B14A96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3167B2B-C434-40D3-A982-70CCC8236AB5}" type="parTrans" cxnId="{66233BA1-3AB1-4048-AE5E-A1D9EB2180E7}">
      <dgm:prSet/>
      <dgm:spPr/>
      <dgm:t>
        <a:bodyPr/>
        <a:lstStyle/>
        <a:p>
          <a:endParaRPr lang="zh-TW" altLang="en-US"/>
        </a:p>
      </dgm:t>
    </dgm:pt>
    <dgm:pt modelId="{46783327-27D9-43FD-A52B-23E6CA1AF69D}" type="sibTrans" cxnId="{66233BA1-3AB1-4048-AE5E-A1D9EB2180E7}">
      <dgm:prSet/>
      <dgm:spPr/>
      <dgm:t>
        <a:bodyPr/>
        <a:lstStyle/>
        <a:p>
          <a:endParaRPr lang="zh-TW" altLang="en-US"/>
        </a:p>
      </dgm:t>
    </dgm:pt>
    <dgm:pt modelId="{E2589BFF-2966-4C1D-BD54-3D190E3A8AAB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7A8D66A-8A50-44CC-9822-4A2743F4AEB9}" type="parTrans" cxnId="{338D9FF0-44E1-43D1-A04F-7F63EA171EE1}">
      <dgm:prSet/>
      <dgm:spPr/>
      <dgm:t>
        <a:bodyPr/>
        <a:lstStyle/>
        <a:p>
          <a:endParaRPr lang="zh-TW" altLang="en-US"/>
        </a:p>
      </dgm:t>
    </dgm:pt>
    <dgm:pt modelId="{91CB3F05-BED3-4D2F-8463-9536180D8ACC}" type="sibTrans" cxnId="{338D9FF0-44E1-43D1-A04F-7F63EA171EE1}">
      <dgm:prSet/>
      <dgm:spPr/>
      <dgm:t>
        <a:bodyPr/>
        <a:lstStyle/>
        <a:p>
          <a:endParaRPr lang="zh-TW" altLang="en-US"/>
        </a:p>
      </dgm:t>
    </dgm:pt>
    <dgm:pt modelId="{C9F12B98-3F05-4185-868E-15603ACB5DAF}">
      <dgm:prSet/>
      <dgm:spPr/>
      <dgm:t>
        <a:bodyPr/>
        <a:lstStyle/>
        <a:p>
          <a:r>
            <a:rPr lang="zh-TW" altLang="en-US" dirty="0" smtClean="0"/>
            <a:t>       防疫影片</a:t>
          </a:r>
          <a:endParaRPr lang="zh-TW" altLang="en-US" dirty="0"/>
        </a:p>
      </dgm:t>
    </dgm:pt>
    <dgm:pt modelId="{B37F3102-C52F-4096-9F02-1694F3D3845C}" type="parTrans" cxnId="{1E5567FF-42A6-4F00-BCE6-36D1AA072CEF}">
      <dgm:prSet/>
      <dgm:spPr/>
      <dgm:t>
        <a:bodyPr/>
        <a:lstStyle/>
        <a:p>
          <a:endParaRPr lang="zh-TW" altLang="en-US"/>
        </a:p>
      </dgm:t>
    </dgm:pt>
    <dgm:pt modelId="{1B8017CD-2092-42A9-B11C-776D64FCD178}" type="sibTrans" cxnId="{1E5567FF-42A6-4F00-BCE6-36D1AA072CEF}">
      <dgm:prSet/>
      <dgm:spPr/>
      <dgm:t>
        <a:bodyPr/>
        <a:lstStyle/>
        <a:p>
          <a:endParaRPr lang="zh-TW" altLang="en-US"/>
        </a:p>
      </dgm:t>
    </dgm:pt>
    <dgm:pt modelId="{B7621963-A6D3-4BB7-B8AE-8A80A843E549}">
      <dgm:prSet/>
      <dgm:spPr/>
      <dgm:t>
        <a:bodyPr/>
        <a:lstStyle/>
        <a:p>
          <a:r>
            <a:rPr lang="zh-TW" altLang="en-US" dirty="0" smtClean="0"/>
            <a:t> </a:t>
          </a:r>
          <a:endParaRPr lang="zh-TW" altLang="en-US" dirty="0"/>
        </a:p>
      </dgm:t>
    </dgm:pt>
    <dgm:pt modelId="{D35FB234-2A7F-4B51-9384-5C9AB1AE8FD5}" type="parTrans" cxnId="{F69EDD92-75E6-46E3-A7B3-367D1F04008B}">
      <dgm:prSet/>
      <dgm:spPr/>
      <dgm:t>
        <a:bodyPr/>
        <a:lstStyle/>
        <a:p>
          <a:endParaRPr lang="zh-TW" altLang="en-US"/>
        </a:p>
      </dgm:t>
    </dgm:pt>
    <dgm:pt modelId="{A67D117B-CDDC-447D-9688-45ECE3988D3E}" type="sibTrans" cxnId="{F69EDD92-75E6-46E3-A7B3-367D1F04008B}">
      <dgm:prSet/>
      <dgm:spPr/>
      <dgm:t>
        <a:bodyPr/>
        <a:lstStyle/>
        <a:p>
          <a:endParaRPr lang="zh-TW" altLang="en-US"/>
        </a:p>
      </dgm:t>
    </dgm:pt>
    <dgm:pt modelId="{63C7CF01-E7CE-4C1E-BBE1-6721B35D22EC}">
      <dgm:prSet/>
      <dgm:spPr/>
      <dgm:t>
        <a:bodyPr/>
        <a:lstStyle/>
        <a:p>
          <a:r>
            <a:rPr lang="zh-TW" altLang="en-US" dirty="0" smtClean="0"/>
            <a:t>觀賞防疫影片</a:t>
          </a:r>
        </a:p>
      </dgm:t>
    </dgm:pt>
    <dgm:pt modelId="{E0EF2B51-625F-44FF-8E23-CDB4B479F269}" type="parTrans" cxnId="{F08E2FCF-F2F6-4A54-8A3D-9D116BF23B11}">
      <dgm:prSet/>
      <dgm:spPr/>
      <dgm:t>
        <a:bodyPr/>
        <a:lstStyle/>
        <a:p>
          <a:endParaRPr lang="zh-TW" altLang="en-US"/>
        </a:p>
      </dgm:t>
    </dgm:pt>
    <dgm:pt modelId="{5E2C56DF-E81B-4E62-A0C3-808F9960DE10}" type="sibTrans" cxnId="{F08E2FCF-F2F6-4A54-8A3D-9D116BF23B11}">
      <dgm:prSet/>
      <dgm:spPr/>
      <dgm:t>
        <a:bodyPr/>
        <a:lstStyle/>
        <a:p>
          <a:endParaRPr lang="zh-TW" altLang="en-US"/>
        </a:p>
      </dgm:t>
    </dgm:pt>
    <dgm:pt modelId="{F3C0D04F-2514-41E3-8ABD-0DAB902ED971}">
      <dgm:prSet/>
      <dgm:spPr/>
      <dgm:t>
        <a:bodyPr/>
        <a:lstStyle/>
        <a:p>
          <a:r>
            <a:rPr lang="zh-TW" altLang="en-US" dirty="0" smtClean="0"/>
            <a:t> 照顧自己，愛護家人！</a:t>
          </a:r>
          <a:endParaRPr lang="zh-TW" altLang="en-US" dirty="0"/>
        </a:p>
      </dgm:t>
    </dgm:pt>
    <dgm:pt modelId="{2DDEA8F0-774D-418A-ACD4-ED6A11365089}" type="parTrans" cxnId="{634BE227-A6E9-4057-BC51-20E90969122B}">
      <dgm:prSet/>
      <dgm:spPr/>
    </dgm:pt>
    <dgm:pt modelId="{FE734504-568E-4129-9ADC-DF41EC9A37EC}" type="sibTrans" cxnId="{634BE227-A6E9-4057-BC51-20E90969122B}">
      <dgm:prSet/>
      <dgm:spPr/>
    </dgm:pt>
    <dgm:pt modelId="{D2E20F69-ABBB-434B-8A2D-34F590FD6DEE}" type="pres">
      <dgm:prSet presAssocID="{BD5796C7-D732-4CC9-A739-BF6104F7A39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59656CB-25ED-4675-BA02-DB4C24C6683C}" type="pres">
      <dgm:prSet presAssocID="{BD5796C7-D732-4CC9-A739-BF6104F7A39E}" presName="cycle" presStyleCnt="0"/>
      <dgm:spPr/>
    </dgm:pt>
    <dgm:pt modelId="{898F466E-28B3-4AE6-9BF5-6AC94EA572ED}" type="pres">
      <dgm:prSet presAssocID="{BD5796C7-D732-4CC9-A739-BF6104F7A39E}" presName="centerShape" presStyleCnt="0"/>
      <dgm:spPr/>
    </dgm:pt>
    <dgm:pt modelId="{7C40F222-174A-4397-8CA0-9542E431BED0}" type="pres">
      <dgm:prSet presAssocID="{BD5796C7-D732-4CC9-A739-BF6104F7A39E}" presName="connSite" presStyleLbl="node1" presStyleIdx="0" presStyleCnt="4"/>
      <dgm:spPr/>
    </dgm:pt>
    <dgm:pt modelId="{7BE3F65F-3283-4FB4-B958-425498C8ECD9}" type="pres">
      <dgm:prSet presAssocID="{BD5796C7-D732-4CC9-A739-BF6104F7A39E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DE36C1C-86CE-4636-BB1B-FB6DC6FFF680}" type="pres">
      <dgm:prSet presAssocID="{BB6A5C00-4060-470E-AC3B-4DFD82D53EDD}" presName="Name25" presStyleLbl="parChTrans1D1" presStyleIdx="0" presStyleCnt="3"/>
      <dgm:spPr/>
    </dgm:pt>
    <dgm:pt modelId="{59318ABB-4EEA-44AE-A4C6-1A71ED7E4861}" type="pres">
      <dgm:prSet presAssocID="{9D47083F-1DC7-48BC-BF41-09817E690CB3}" presName="node" presStyleCnt="0"/>
      <dgm:spPr/>
    </dgm:pt>
    <dgm:pt modelId="{90D3C1E5-B966-42BA-8EEB-6180E7EC972B}" type="pres">
      <dgm:prSet presAssocID="{9D47083F-1DC7-48BC-BF41-09817E690CB3}" presName="parentNode" presStyleLbl="node1" presStyleIdx="1" presStyleCnt="4" custLinFactNeighborX="-32000" custLinFactNeighborY="-94947">
        <dgm:presLayoutVars>
          <dgm:chMax val="1"/>
          <dgm:bulletEnabled val="1"/>
        </dgm:presLayoutVars>
      </dgm:prSet>
      <dgm:spPr/>
    </dgm:pt>
    <dgm:pt modelId="{30C667C4-E487-4574-B960-C0A2CF53A504}" type="pres">
      <dgm:prSet presAssocID="{9D47083F-1DC7-48BC-BF41-09817E690CB3}" presName="childNode" presStyleLbl="revTx" presStyleIdx="0" presStyleCnt="3">
        <dgm:presLayoutVars>
          <dgm:bulletEnabled val="1"/>
        </dgm:presLayoutVars>
      </dgm:prSet>
      <dgm:spPr/>
    </dgm:pt>
    <dgm:pt modelId="{0195B3FF-C7DF-438F-A016-A938DCDBBEA4}" type="pres">
      <dgm:prSet presAssocID="{63167B2B-C434-40D3-A982-70CCC8236AB5}" presName="Name25" presStyleLbl="parChTrans1D1" presStyleIdx="1" presStyleCnt="3"/>
      <dgm:spPr/>
    </dgm:pt>
    <dgm:pt modelId="{83438A52-6DB4-4956-B90A-8B3EE5F1E14B}" type="pres">
      <dgm:prSet presAssocID="{B8CB2AAA-DC26-47F5-AEDC-E8E825B14A96}" presName="node" presStyleCnt="0"/>
      <dgm:spPr/>
    </dgm:pt>
    <dgm:pt modelId="{D2677AA9-4A01-496D-B618-70F8BCD6AEA4}" type="pres">
      <dgm:prSet presAssocID="{B8CB2AAA-DC26-47F5-AEDC-E8E825B14A96}" presName="parentNode" presStyleLbl="node1" presStyleIdx="2" presStyleCnt="4" custLinFactNeighborX="-20036" custLinFactNeighborY="-21931">
        <dgm:presLayoutVars>
          <dgm:chMax val="1"/>
          <dgm:bulletEnabled val="1"/>
        </dgm:presLayoutVars>
      </dgm:prSet>
      <dgm:spPr/>
    </dgm:pt>
    <dgm:pt modelId="{2A92990D-2B77-4DEF-9706-EBBF091AC05F}" type="pres">
      <dgm:prSet presAssocID="{B8CB2AAA-DC26-47F5-AEDC-E8E825B14A96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3099C8-BE3C-4887-BF28-95F3263CD79F}" type="pres">
      <dgm:prSet presAssocID="{B37F3102-C52F-4096-9F02-1694F3D3845C}" presName="Name25" presStyleLbl="parChTrans1D1" presStyleIdx="2" presStyleCnt="3"/>
      <dgm:spPr/>
    </dgm:pt>
    <dgm:pt modelId="{24D6A6D8-561C-4E1A-9D4B-7D261EE668B0}" type="pres">
      <dgm:prSet presAssocID="{C9F12B98-3F05-4185-868E-15603ACB5DAF}" presName="node" presStyleCnt="0"/>
      <dgm:spPr/>
    </dgm:pt>
    <dgm:pt modelId="{7C109FD0-2462-4065-8C0C-73A3199E2CE8}" type="pres">
      <dgm:prSet presAssocID="{C9F12B98-3F05-4185-868E-15603ACB5DAF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818AE7-A9CE-44A5-B8D5-C89E65E841CB}" type="pres">
      <dgm:prSet presAssocID="{C9F12B98-3F05-4185-868E-15603ACB5DAF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4C4ADA6-9452-4CCF-A9EA-278EFFB564D1}" srcId="{9D47083F-1DC7-48BC-BF41-09817E690CB3}" destId="{2D405076-E195-4601-903C-3E60D80E69CF}" srcOrd="0" destOrd="0" parTransId="{141C5C51-44EB-4A49-A5BA-A2BF7197D879}" sibTransId="{36B6E242-1B0E-4880-AD06-1EED841F2275}"/>
    <dgm:cxn modelId="{F08E2FCF-F2F6-4A54-8A3D-9D116BF23B11}" srcId="{C9F12B98-3F05-4185-868E-15603ACB5DAF}" destId="{63C7CF01-E7CE-4C1E-BBE1-6721B35D22EC}" srcOrd="1" destOrd="0" parTransId="{E0EF2B51-625F-44FF-8E23-CDB4B479F269}" sibTransId="{5E2C56DF-E81B-4E62-A0C3-808F9960DE10}"/>
    <dgm:cxn modelId="{72F18332-E1AA-4F34-BC2D-17ED27B5C7B6}" type="presOf" srcId="{63C7CF01-E7CE-4C1E-BBE1-6721B35D22EC}" destId="{E5818AE7-A9CE-44A5-B8D5-C89E65E841CB}" srcOrd="0" destOrd="1" presId="urn:microsoft.com/office/officeart/2005/8/layout/radial2"/>
    <dgm:cxn modelId="{0CB5C2A4-28C2-44F9-808B-BF95170752B9}" type="presOf" srcId="{E2589BFF-2966-4C1D-BD54-3D190E3A8AAB}" destId="{2A92990D-2B77-4DEF-9706-EBBF091AC05F}" srcOrd="0" destOrd="0" presId="urn:microsoft.com/office/officeart/2005/8/layout/radial2"/>
    <dgm:cxn modelId="{E49288D5-BA37-4D55-8E40-431A67B7360E}" type="presOf" srcId="{B7621963-A6D3-4BB7-B8AE-8A80A843E549}" destId="{E5818AE7-A9CE-44A5-B8D5-C89E65E841CB}" srcOrd="0" destOrd="0" presId="urn:microsoft.com/office/officeart/2005/8/layout/radial2"/>
    <dgm:cxn modelId="{5C17077E-32B5-4B29-82FD-941CF3399262}" type="presOf" srcId="{B37F3102-C52F-4096-9F02-1694F3D3845C}" destId="{663099C8-BE3C-4887-BF28-95F3263CD79F}" srcOrd="0" destOrd="0" presId="urn:microsoft.com/office/officeart/2005/8/layout/radial2"/>
    <dgm:cxn modelId="{1E5567FF-42A6-4F00-BCE6-36D1AA072CEF}" srcId="{BD5796C7-D732-4CC9-A739-BF6104F7A39E}" destId="{C9F12B98-3F05-4185-868E-15603ACB5DAF}" srcOrd="2" destOrd="0" parTransId="{B37F3102-C52F-4096-9F02-1694F3D3845C}" sibTransId="{1B8017CD-2092-42A9-B11C-776D64FCD178}"/>
    <dgm:cxn modelId="{83C02C93-D124-4256-991D-C6720E355956}" srcId="{9D47083F-1DC7-48BC-BF41-09817E690CB3}" destId="{D9B328CD-2AC2-4BA9-A446-C785C9864798}" srcOrd="1" destOrd="0" parTransId="{35B46ADF-23EF-4254-96F3-584176FA5002}" sibTransId="{E5340B77-664D-44A4-90DA-B996DDFF52AB}"/>
    <dgm:cxn modelId="{66233BA1-3AB1-4048-AE5E-A1D9EB2180E7}" srcId="{BD5796C7-D732-4CC9-A739-BF6104F7A39E}" destId="{B8CB2AAA-DC26-47F5-AEDC-E8E825B14A96}" srcOrd="1" destOrd="0" parTransId="{63167B2B-C434-40D3-A982-70CCC8236AB5}" sibTransId="{46783327-27D9-43FD-A52B-23E6CA1AF69D}"/>
    <dgm:cxn modelId="{F5F35EFB-EC25-4151-91AE-01E6095BACB2}" type="presOf" srcId="{F3C0D04F-2514-41E3-8ABD-0DAB902ED971}" destId="{E5818AE7-A9CE-44A5-B8D5-C89E65E841CB}" srcOrd="0" destOrd="2" presId="urn:microsoft.com/office/officeart/2005/8/layout/radial2"/>
    <dgm:cxn modelId="{831923AF-9051-449E-9A50-09823B37841A}" type="presOf" srcId="{63167B2B-C434-40D3-A982-70CCC8236AB5}" destId="{0195B3FF-C7DF-438F-A016-A938DCDBBEA4}" srcOrd="0" destOrd="0" presId="urn:microsoft.com/office/officeart/2005/8/layout/radial2"/>
    <dgm:cxn modelId="{A13732AD-774C-4C15-8A65-9CCFFC029993}" type="presOf" srcId="{D9B328CD-2AC2-4BA9-A446-C785C9864798}" destId="{30C667C4-E487-4574-B960-C0A2CF53A504}" srcOrd="0" destOrd="1" presId="urn:microsoft.com/office/officeart/2005/8/layout/radial2"/>
    <dgm:cxn modelId="{F69EDD92-75E6-46E3-A7B3-367D1F04008B}" srcId="{C9F12B98-3F05-4185-868E-15603ACB5DAF}" destId="{B7621963-A6D3-4BB7-B8AE-8A80A843E549}" srcOrd="0" destOrd="0" parTransId="{D35FB234-2A7F-4B51-9384-5C9AB1AE8FD5}" sibTransId="{A67D117B-CDDC-447D-9688-45ECE3988D3E}"/>
    <dgm:cxn modelId="{2B39A78B-CD73-41E3-8E64-37A9787CC499}" srcId="{BD5796C7-D732-4CC9-A739-BF6104F7A39E}" destId="{9D47083F-1DC7-48BC-BF41-09817E690CB3}" srcOrd="0" destOrd="0" parTransId="{BB6A5C00-4060-470E-AC3B-4DFD82D53EDD}" sibTransId="{C9581A86-C7ED-49F1-A3EF-27FB83A514EE}"/>
    <dgm:cxn modelId="{873FC492-62B0-4906-85AB-3CEA72BF3A47}" type="presOf" srcId="{9D47083F-1DC7-48BC-BF41-09817E690CB3}" destId="{90D3C1E5-B966-42BA-8EEB-6180E7EC972B}" srcOrd="0" destOrd="0" presId="urn:microsoft.com/office/officeart/2005/8/layout/radial2"/>
    <dgm:cxn modelId="{C008D41D-2739-408B-BBE5-38D485B20262}" type="presOf" srcId="{2D405076-E195-4601-903C-3E60D80E69CF}" destId="{30C667C4-E487-4574-B960-C0A2CF53A504}" srcOrd="0" destOrd="0" presId="urn:microsoft.com/office/officeart/2005/8/layout/radial2"/>
    <dgm:cxn modelId="{338D9FF0-44E1-43D1-A04F-7F63EA171EE1}" srcId="{B8CB2AAA-DC26-47F5-AEDC-E8E825B14A96}" destId="{E2589BFF-2966-4C1D-BD54-3D190E3A8AAB}" srcOrd="0" destOrd="0" parTransId="{A7A8D66A-8A50-44CC-9822-4A2743F4AEB9}" sibTransId="{91CB3F05-BED3-4D2F-8463-9536180D8ACC}"/>
    <dgm:cxn modelId="{92FDB3B2-29A8-4912-A26A-162ED0984515}" type="presOf" srcId="{BB6A5C00-4060-470E-AC3B-4DFD82D53EDD}" destId="{5DE36C1C-86CE-4636-BB1B-FB6DC6FFF680}" srcOrd="0" destOrd="0" presId="urn:microsoft.com/office/officeart/2005/8/layout/radial2"/>
    <dgm:cxn modelId="{968C6EA1-A453-4364-A67E-BE6706C8374E}" type="presOf" srcId="{BD5796C7-D732-4CC9-A739-BF6104F7A39E}" destId="{D2E20F69-ABBB-434B-8A2D-34F590FD6DEE}" srcOrd="0" destOrd="0" presId="urn:microsoft.com/office/officeart/2005/8/layout/radial2"/>
    <dgm:cxn modelId="{66654219-0445-431E-A3A2-05318587E989}" type="presOf" srcId="{C9F12B98-3F05-4185-868E-15603ACB5DAF}" destId="{7C109FD0-2462-4065-8C0C-73A3199E2CE8}" srcOrd="0" destOrd="0" presId="urn:microsoft.com/office/officeart/2005/8/layout/radial2"/>
    <dgm:cxn modelId="{45AB241F-F07B-4BFB-BA1F-6B6E97471CF8}" type="presOf" srcId="{B8CB2AAA-DC26-47F5-AEDC-E8E825B14A96}" destId="{D2677AA9-4A01-496D-B618-70F8BCD6AEA4}" srcOrd="0" destOrd="0" presId="urn:microsoft.com/office/officeart/2005/8/layout/radial2"/>
    <dgm:cxn modelId="{634BE227-A6E9-4057-BC51-20E90969122B}" srcId="{C9F12B98-3F05-4185-868E-15603ACB5DAF}" destId="{F3C0D04F-2514-41E3-8ABD-0DAB902ED971}" srcOrd="2" destOrd="0" parTransId="{2DDEA8F0-774D-418A-ACD4-ED6A11365089}" sibTransId="{FE734504-568E-4129-9ADC-DF41EC9A37EC}"/>
    <dgm:cxn modelId="{F8AF0F76-AE41-4554-A08B-7FE4A6C99EDF}" type="presParOf" srcId="{D2E20F69-ABBB-434B-8A2D-34F590FD6DEE}" destId="{559656CB-25ED-4675-BA02-DB4C24C6683C}" srcOrd="0" destOrd="0" presId="urn:microsoft.com/office/officeart/2005/8/layout/radial2"/>
    <dgm:cxn modelId="{FCB810DC-9A7A-4277-9A16-DB3E4196088F}" type="presParOf" srcId="{559656CB-25ED-4675-BA02-DB4C24C6683C}" destId="{898F466E-28B3-4AE6-9BF5-6AC94EA572ED}" srcOrd="0" destOrd="0" presId="urn:microsoft.com/office/officeart/2005/8/layout/radial2"/>
    <dgm:cxn modelId="{584E8C23-133E-45DB-AC04-C6BE9A3D7B2C}" type="presParOf" srcId="{898F466E-28B3-4AE6-9BF5-6AC94EA572ED}" destId="{7C40F222-174A-4397-8CA0-9542E431BED0}" srcOrd="0" destOrd="0" presId="urn:microsoft.com/office/officeart/2005/8/layout/radial2"/>
    <dgm:cxn modelId="{F32BD740-0713-419C-9776-F1DDC7A6FCFC}" type="presParOf" srcId="{898F466E-28B3-4AE6-9BF5-6AC94EA572ED}" destId="{7BE3F65F-3283-4FB4-B958-425498C8ECD9}" srcOrd="1" destOrd="0" presId="urn:microsoft.com/office/officeart/2005/8/layout/radial2"/>
    <dgm:cxn modelId="{E826991A-1FF1-42D8-96C3-6ABBDF13BD12}" type="presParOf" srcId="{559656CB-25ED-4675-BA02-DB4C24C6683C}" destId="{5DE36C1C-86CE-4636-BB1B-FB6DC6FFF680}" srcOrd="1" destOrd="0" presId="urn:microsoft.com/office/officeart/2005/8/layout/radial2"/>
    <dgm:cxn modelId="{4465B027-56E0-452F-95A4-6F156350AB2A}" type="presParOf" srcId="{559656CB-25ED-4675-BA02-DB4C24C6683C}" destId="{59318ABB-4EEA-44AE-A4C6-1A71ED7E4861}" srcOrd="2" destOrd="0" presId="urn:microsoft.com/office/officeart/2005/8/layout/radial2"/>
    <dgm:cxn modelId="{5AF00336-EF48-4459-899E-CDA31DA875BA}" type="presParOf" srcId="{59318ABB-4EEA-44AE-A4C6-1A71ED7E4861}" destId="{90D3C1E5-B966-42BA-8EEB-6180E7EC972B}" srcOrd="0" destOrd="0" presId="urn:microsoft.com/office/officeart/2005/8/layout/radial2"/>
    <dgm:cxn modelId="{4BB4258D-9E1E-406E-BB7F-9A848B820668}" type="presParOf" srcId="{59318ABB-4EEA-44AE-A4C6-1A71ED7E4861}" destId="{30C667C4-E487-4574-B960-C0A2CF53A504}" srcOrd="1" destOrd="0" presId="urn:microsoft.com/office/officeart/2005/8/layout/radial2"/>
    <dgm:cxn modelId="{9D738FB7-33B6-4D10-A8DA-C3075F02E5EA}" type="presParOf" srcId="{559656CB-25ED-4675-BA02-DB4C24C6683C}" destId="{0195B3FF-C7DF-438F-A016-A938DCDBBEA4}" srcOrd="3" destOrd="0" presId="urn:microsoft.com/office/officeart/2005/8/layout/radial2"/>
    <dgm:cxn modelId="{589B390C-E3D0-4786-AA9D-B42679441328}" type="presParOf" srcId="{559656CB-25ED-4675-BA02-DB4C24C6683C}" destId="{83438A52-6DB4-4956-B90A-8B3EE5F1E14B}" srcOrd="4" destOrd="0" presId="urn:microsoft.com/office/officeart/2005/8/layout/radial2"/>
    <dgm:cxn modelId="{03E28EC8-BCD4-4D92-B231-B30588C5287A}" type="presParOf" srcId="{83438A52-6DB4-4956-B90A-8B3EE5F1E14B}" destId="{D2677AA9-4A01-496D-B618-70F8BCD6AEA4}" srcOrd="0" destOrd="0" presId="urn:microsoft.com/office/officeart/2005/8/layout/radial2"/>
    <dgm:cxn modelId="{9D469F65-BBAC-48AF-9E00-BD68247864A1}" type="presParOf" srcId="{83438A52-6DB4-4956-B90A-8B3EE5F1E14B}" destId="{2A92990D-2B77-4DEF-9706-EBBF091AC05F}" srcOrd="1" destOrd="0" presId="urn:microsoft.com/office/officeart/2005/8/layout/radial2"/>
    <dgm:cxn modelId="{0998E0F6-7D39-48C5-AE3E-C34B7D22DC87}" type="presParOf" srcId="{559656CB-25ED-4675-BA02-DB4C24C6683C}" destId="{663099C8-BE3C-4887-BF28-95F3263CD79F}" srcOrd="5" destOrd="0" presId="urn:microsoft.com/office/officeart/2005/8/layout/radial2"/>
    <dgm:cxn modelId="{CB3A08FD-CA76-459A-8991-BB30DBD7B74F}" type="presParOf" srcId="{559656CB-25ED-4675-BA02-DB4C24C6683C}" destId="{24D6A6D8-561C-4E1A-9D4B-7D261EE668B0}" srcOrd="6" destOrd="0" presId="urn:microsoft.com/office/officeart/2005/8/layout/radial2"/>
    <dgm:cxn modelId="{EDA1C6F5-1C07-4CBD-BF11-C5FEBCD9EDEB}" type="presParOf" srcId="{24D6A6D8-561C-4E1A-9D4B-7D261EE668B0}" destId="{7C109FD0-2462-4065-8C0C-73A3199E2CE8}" srcOrd="0" destOrd="0" presId="urn:microsoft.com/office/officeart/2005/8/layout/radial2"/>
    <dgm:cxn modelId="{609521C5-7283-40FB-8924-B3BB71CE0BC8}" type="presParOf" srcId="{24D6A6D8-561C-4E1A-9D4B-7D261EE668B0}" destId="{E5818AE7-A9CE-44A5-B8D5-C89E65E841C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EF6729-D01F-4FA1-915D-8E4D085102C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263650A9-FAF6-4962-83FF-930AD35FF0E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4D0A64-3490-40EB-AD59-403A74C10CA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53D1431-58EA-40C4-9C18-6DB26BF75E8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E93BA1-1BBD-4397-BFEA-7D7408AF920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413089A-7405-47FF-BABD-18B5F733B9E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03E2F8-381B-45D7-9ACA-591BACCA5DB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11296CAB-72AA-42B2-9EC7-A79E36AEAED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8F57C9-B738-4092-84A8-9C284F79B28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69E62C-BFCD-4965-B859-2BF208340E08}">
      <dsp:nvSpPr>
        <dsp:cNvPr id="0" name=""/>
        <dsp:cNvSpPr/>
      </dsp:nvSpPr>
      <dsp:spPr>
        <a:xfrm>
          <a:off x="6156" y="1369022"/>
          <a:ext cx="2873538" cy="243473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02373F-B25B-471B-B70D-E2F5D0C57954}">
      <dsp:nvSpPr>
        <dsp:cNvPr id="0" name=""/>
        <dsp:cNvSpPr/>
      </dsp:nvSpPr>
      <dsp:spPr>
        <a:xfrm>
          <a:off x="2497044" y="1709733"/>
          <a:ext cx="1362589" cy="14181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 </a:t>
          </a:r>
          <a:r>
            <a:rPr lang="zh-TW" sz="2500" kern="1200" dirty="0" smtClean="0"/>
            <a:t>大約</a:t>
          </a:r>
          <a:r>
            <a:rPr lang="zh-TW" sz="2500" kern="1200" dirty="0" smtClean="0"/>
            <a:t>手臂的兩倍長</a:t>
          </a:r>
          <a:endParaRPr lang="zh-TW" sz="2500" kern="1200" dirty="0"/>
        </a:p>
      </dsp:txBody>
      <dsp:txXfrm>
        <a:off x="2536953" y="1749642"/>
        <a:ext cx="1282771" cy="1338369"/>
      </dsp:txXfrm>
    </dsp:sp>
    <dsp:sp modelId="{E3334AD4-2E8B-473F-B51B-14911DF6B43D}">
      <dsp:nvSpPr>
        <dsp:cNvPr id="0" name=""/>
        <dsp:cNvSpPr/>
      </dsp:nvSpPr>
      <dsp:spPr>
        <a:xfrm>
          <a:off x="6156" y="904771"/>
          <a:ext cx="2873538" cy="419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6156" y="904771"/>
        <a:ext cx="2873538" cy="419251"/>
      </dsp:txXfrm>
    </dsp:sp>
    <dsp:sp modelId="{4889715F-58CB-4738-B3FD-F933FD174D68}">
      <dsp:nvSpPr>
        <dsp:cNvPr id="0" name=""/>
        <dsp:cNvSpPr/>
      </dsp:nvSpPr>
      <dsp:spPr>
        <a:xfrm>
          <a:off x="4369965" y="1369022"/>
          <a:ext cx="2873538" cy="2434731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5FE6B7-632B-4BF1-9716-A30DF5CF3E6C}">
      <dsp:nvSpPr>
        <dsp:cNvPr id="0" name=""/>
        <dsp:cNvSpPr/>
      </dsp:nvSpPr>
      <dsp:spPr>
        <a:xfrm>
          <a:off x="6860853" y="1709733"/>
          <a:ext cx="1362589" cy="14181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 </a:t>
          </a: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6900762" y="1749642"/>
        <a:ext cx="1282771" cy="1338369"/>
      </dsp:txXfrm>
    </dsp:sp>
    <dsp:sp modelId="{976BE5D6-BCFC-4AA7-8BF0-6E7746255D55}">
      <dsp:nvSpPr>
        <dsp:cNvPr id="0" name=""/>
        <dsp:cNvSpPr/>
      </dsp:nvSpPr>
      <dsp:spPr>
        <a:xfrm>
          <a:off x="4369965" y="904771"/>
          <a:ext cx="2873538" cy="419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69965" y="904771"/>
        <a:ext cx="2873538" cy="4192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099C8-BE3C-4887-BF28-95F3263CD79F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95B3FF-C7DF-438F-A016-A938DCDBBEA4}">
      <dsp:nvSpPr>
        <dsp:cNvPr id="0" name=""/>
        <dsp:cNvSpPr/>
      </dsp:nvSpPr>
      <dsp:spPr>
        <a:xfrm rot="21089857">
          <a:off x="2959329" y="2087517"/>
          <a:ext cx="513274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513274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E36C1C-86CE-4636-BB1B-FB6DC6FFF680}">
      <dsp:nvSpPr>
        <dsp:cNvPr id="0" name=""/>
        <dsp:cNvSpPr/>
      </dsp:nvSpPr>
      <dsp:spPr>
        <a:xfrm rot="18568028">
          <a:off x="2746000" y="1305105"/>
          <a:ext cx="448775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448775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E3F65F-3283-4FB4-B958-425498C8ECD9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D3C1E5-B966-42BA-8EEB-6180E7EC972B}">
      <dsp:nvSpPr>
        <dsp:cNvPr id="0" name=""/>
        <dsp:cNvSpPr/>
      </dsp:nvSpPr>
      <dsp:spPr>
        <a:xfrm>
          <a:off x="2875385" y="0"/>
          <a:ext cx="1304359" cy="1304359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066404" y="191019"/>
        <a:ext cx="922321" cy="922321"/>
      </dsp:txXfrm>
    </dsp:sp>
    <dsp:sp modelId="{30C667C4-E487-4574-B960-C0A2CF53A504}">
      <dsp:nvSpPr>
        <dsp:cNvPr id="0" name=""/>
        <dsp:cNvSpPr/>
      </dsp:nvSpPr>
      <dsp:spPr>
        <a:xfrm>
          <a:off x="4310180" y="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310180" y="0"/>
        <a:ext cx="1956539" cy="1304359"/>
      </dsp:txXfrm>
    </dsp:sp>
    <dsp:sp modelId="{D2677AA9-4A01-496D-B618-70F8BCD6AEA4}">
      <dsp:nvSpPr>
        <dsp:cNvPr id="0" name=""/>
        <dsp:cNvSpPr/>
      </dsp:nvSpPr>
      <dsp:spPr>
        <a:xfrm>
          <a:off x="3462616" y="1324742"/>
          <a:ext cx="1304359" cy="130435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653635" y="1515761"/>
        <a:ext cx="922321" cy="922321"/>
      </dsp:txXfrm>
    </dsp:sp>
    <dsp:sp modelId="{2A92990D-2B77-4DEF-9706-EBBF091AC05F}">
      <dsp:nvSpPr>
        <dsp:cNvPr id="0" name=""/>
        <dsp:cNvSpPr/>
      </dsp:nvSpPr>
      <dsp:spPr>
        <a:xfrm>
          <a:off x="4897411" y="1324742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</dsp:txBody>
      <dsp:txXfrm>
        <a:off x="4897411" y="1324742"/>
        <a:ext cx="1956539" cy="1304359"/>
      </dsp:txXfrm>
    </dsp:sp>
    <dsp:sp modelId="{7C109FD0-2462-4065-8C0C-73A3199E2CE8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       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E5818AE7-A9CE-44A5-B8D5-C89E65E841CB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 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 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02CC5-8260-4B52-B6CF-1DAA9A00C7B5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BD975-EF70-4642-8B44-20E9C396F4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6399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19200" y="148478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rgbClr val="FF0000"/>
            </a:gs>
            <a:gs pos="98000">
              <a:srgbClr val="7030A0"/>
            </a:gs>
            <a:gs pos="88000">
              <a:srgbClr val="002060"/>
            </a:gs>
            <a:gs pos="80000">
              <a:srgbClr val="0070C0"/>
            </a:gs>
            <a:gs pos="66000">
              <a:srgbClr val="00B0F0"/>
            </a:gs>
            <a:gs pos="50000">
              <a:srgbClr val="00B050"/>
            </a:gs>
            <a:gs pos="37000">
              <a:srgbClr val="92D050"/>
            </a:gs>
            <a:gs pos="27000">
              <a:srgbClr val="FFFF00"/>
            </a:gs>
            <a:gs pos="0">
              <a:srgbClr val="C00000"/>
            </a:gs>
            <a:gs pos="2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60E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">
              <a:srgbClr val="FF0000"/>
            </a:gs>
            <a:gs pos="98000">
              <a:srgbClr val="7030A0"/>
            </a:gs>
            <a:gs pos="88000">
              <a:srgbClr val="002060"/>
            </a:gs>
            <a:gs pos="80000">
              <a:srgbClr val="0070C0"/>
            </a:gs>
            <a:gs pos="66000">
              <a:srgbClr val="00B0F0"/>
            </a:gs>
            <a:gs pos="50000">
              <a:srgbClr val="00B050"/>
            </a:gs>
            <a:gs pos="37000">
              <a:srgbClr val="92D050"/>
            </a:gs>
            <a:gs pos="27000">
              <a:srgbClr val="FFFF00"/>
            </a:gs>
            <a:gs pos="0">
              <a:srgbClr val="C00000"/>
            </a:gs>
            <a:gs pos="20000">
              <a:srgbClr val="FFC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334297"/>
            <a:ext cx="4271775" cy="314132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18312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94" t="-1099984" r="-1099984" b="99994"/>
          <a:stretch/>
        </p:blipFill>
        <p:spPr>
          <a:xfrm>
            <a:off x="1691680" y="2675049"/>
            <a:ext cx="2376264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953008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3510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1345</TotalTime>
  <Words>118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2022-11-15T07:10:35Z</dcterms:modified>
</cp:coreProperties>
</file>